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381" r:id="rId2"/>
    <p:sldId id="256" r:id="rId3"/>
    <p:sldId id="323" r:id="rId4"/>
    <p:sldId id="258" r:id="rId5"/>
    <p:sldId id="361" r:id="rId6"/>
    <p:sldId id="321" r:id="rId7"/>
    <p:sldId id="264" r:id="rId8"/>
    <p:sldId id="341" r:id="rId9"/>
    <p:sldId id="329" r:id="rId10"/>
    <p:sldId id="267" r:id="rId11"/>
    <p:sldId id="269" r:id="rId12"/>
    <p:sldId id="270" r:id="rId13"/>
    <p:sldId id="271" r:id="rId14"/>
    <p:sldId id="348" r:id="rId15"/>
    <p:sldId id="346" r:id="rId16"/>
    <p:sldId id="345" r:id="rId17"/>
    <p:sldId id="278" r:id="rId18"/>
    <p:sldId id="377" r:id="rId19"/>
    <p:sldId id="347" r:id="rId20"/>
    <p:sldId id="349" r:id="rId21"/>
    <p:sldId id="274" r:id="rId22"/>
    <p:sldId id="382" r:id="rId23"/>
    <p:sldId id="280" r:id="rId24"/>
    <p:sldId id="284" r:id="rId25"/>
    <p:sldId id="281" r:id="rId26"/>
    <p:sldId id="286" r:id="rId27"/>
    <p:sldId id="291" r:id="rId28"/>
    <p:sldId id="336" r:id="rId29"/>
    <p:sldId id="265" r:id="rId30"/>
    <p:sldId id="259" r:id="rId31"/>
    <p:sldId id="330" r:id="rId32"/>
    <p:sldId id="322" r:id="rId33"/>
    <p:sldId id="357" r:id="rId34"/>
    <p:sldId id="378" r:id="rId35"/>
    <p:sldId id="292" r:id="rId36"/>
    <p:sldId id="372" r:id="rId37"/>
    <p:sldId id="350" r:id="rId38"/>
    <p:sldId id="373" r:id="rId39"/>
    <p:sldId id="351" r:id="rId40"/>
    <p:sldId id="352" r:id="rId41"/>
    <p:sldId id="344" r:id="rId42"/>
    <p:sldId id="354" r:id="rId43"/>
    <p:sldId id="374" r:id="rId44"/>
    <p:sldId id="299" r:id="rId45"/>
    <p:sldId id="375" r:id="rId46"/>
    <p:sldId id="298" r:id="rId47"/>
    <p:sldId id="294" r:id="rId48"/>
    <p:sldId id="376" r:id="rId49"/>
    <p:sldId id="313" r:id="rId50"/>
    <p:sldId id="314" r:id="rId51"/>
    <p:sldId id="319" r:id="rId52"/>
    <p:sldId id="325" r:id="rId53"/>
    <p:sldId id="362" r:id="rId54"/>
    <p:sldId id="363" r:id="rId55"/>
    <p:sldId id="364" r:id="rId56"/>
    <p:sldId id="326" r:id="rId57"/>
    <p:sldId id="305" r:id="rId58"/>
    <p:sldId id="306" r:id="rId59"/>
    <p:sldId id="365" r:id="rId60"/>
    <p:sldId id="331" r:id="rId61"/>
    <p:sldId id="304" r:id="rId62"/>
    <p:sldId id="355" r:id="rId63"/>
    <p:sldId id="334" r:id="rId64"/>
    <p:sldId id="366" r:id="rId65"/>
    <p:sldId id="367" r:id="rId66"/>
    <p:sldId id="337" r:id="rId67"/>
    <p:sldId id="369" r:id="rId68"/>
    <p:sldId id="370" r:id="rId69"/>
    <p:sldId id="371" r:id="rId70"/>
    <p:sldId id="307" r:id="rId71"/>
    <p:sldId id="342" r:id="rId72"/>
    <p:sldId id="338" r:id="rId73"/>
    <p:sldId id="359" r:id="rId74"/>
    <p:sldId id="339" r:id="rId75"/>
    <p:sldId id="379" r:id="rId76"/>
  </p:sldIdLst>
  <p:sldSz cx="12192000" cy="6858000"/>
  <p:notesSz cx="7105650" cy="102393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6EB141"/>
    <a:srgbClr val="4D5648"/>
    <a:srgbClr val="C4772A"/>
    <a:srgbClr val="5DBCBA"/>
    <a:srgbClr val="66AE9D"/>
    <a:srgbClr val="481E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136" autoAdjust="0"/>
  </p:normalViewPr>
  <p:slideViewPr>
    <p:cSldViewPr snapToGrid="0" showGuides="1">
      <p:cViewPr varScale="1">
        <p:scale>
          <a:sx n="70" d="100"/>
          <a:sy n="70" d="100"/>
        </p:scale>
        <p:origin x="514" y="43"/>
      </p:cViewPr>
      <p:guideLst>
        <p:guide orient="horz" pos="210"/>
        <p:guide pos="3885"/>
      </p:guideLst>
    </p:cSldViewPr>
  </p:slideViewPr>
  <p:outlineViewPr>
    <p:cViewPr>
      <p:scale>
        <a:sx n="33" d="100"/>
        <a:sy n="33" d="100"/>
      </p:scale>
      <p:origin x="0" y="-462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9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549584123081091E-2"/>
          <c:y val="0.1087913433401123"/>
          <c:w val="0.7982367475137726"/>
          <c:h val="0.670798226536842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explosion val="1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3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0.20580860382142957"/>
                  <c:y val="9.02896335828092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396" b="1" i="0" u="none" strike="noStrike" kern="1200" spc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404040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r>
                      <a:rPr lang="ru-RU" sz="2396" b="1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404040"/>
                        </a:solidFill>
                      </a:rPr>
                      <a:t>Бюджеты</a:t>
                    </a:r>
                    <a:r>
                      <a:rPr lang="ru-RU" sz="2396" b="1" baseline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404040"/>
                        </a:solidFill>
                      </a:rPr>
                      <a:t> </a:t>
                    </a:r>
                    <a:r>
                      <a:rPr lang="ru-RU" sz="2396" b="1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404040"/>
                        </a:solidFill>
                      </a:rPr>
                      <a:t>всех уровней     1 млрд. 580 млн. руб.</a:t>
                    </a:r>
                  </a:p>
                </c:rich>
              </c:tx>
              <c:spPr>
                <a:noFill/>
                <a:ln w="253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55671092659809274"/>
                      <c:h val="0.20752158409985313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0721239495732724E-2"/>
                  <c:y val="0"/>
                </c:manualLayout>
              </c:layout>
              <c:spPr>
                <a:noFill/>
                <a:ln w="25343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395" b="0" i="0" u="none" strike="noStrike" kern="1200" spc="0" baseline="0">
                      <a:ln>
                        <a:solidFill>
                          <a:schemeClr val="bg1"/>
                        </a:solidFill>
                      </a:ln>
                      <a:solidFill>
                        <a:srgbClr val="404040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noFill/>
              <a:ln w="25343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395" b="1" i="0" u="none" strike="noStrike" kern="1200" spc="0" baseline="0">
                    <a:ln>
                      <a:solidFill>
                        <a:schemeClr val="bg1"/>
                      </a:solidFill>
                    </a:ln>
                    <a:solidFill>
                      <a:srgbClr val="40404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Налоговый доход бюджетов всех уровней 1580</c:v>
                </c:pt>
                <c:pt idx="1">
                  <c:v>Бюджет района 27,8%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1580</c:v>
                </c:pt>
                <c:pt idx="1">
                  <c:v>440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55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explosion val="6"/>
            <c:spPr>
              <a:solidFill>
                <a:srgbClr val="FFC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explosion val="1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4.0123456790123462E-2"/>
                  <c:y val="-7.8123832865967108E-2"/>
                </c:manualLayout>
              </c:layout>
              <c:spPr>
                <a:noFill/>
                <a:ln w="2536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397" b="0" i="0" u="none" strike="noStrike" kern="1200" spc="0" baseline="0">
                      <a:ln>
                        <a:solidFill>
                          <a:schemeClr val="bg1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4907407407407413E-2"/>
                  <c:y val="4.1179520528683754E-2"/>
                </c:manualLayout>
              </c:layout>
              <c:spPr>
                <a:noFill/>
                <a:ln w="2536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397" b="0" i="0" u="none" strike="noStrike" kern="1200" spc="0" baseline="0">
                      <a:ln>
                        <a:solidFill>
                          <a:schemeClr val="bg1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2"/>
              <c:layout>
                <c:manualLayout>
                  <c:x val="3.0864197530864126E-3"/>
                  <c:y val="-4.91064092300365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397" b="0" i="0" u="none" strike="noStrike" kern="1200" spc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2019</a:t>
                    </a:r>
                    <a:r>
                      <a:rPr lang="ru-RU" baseline="0" dirty="0" smtClean="0"/>
                      <a:t> г.</a:t>
                    </a:r>
                  </a:p>
                  <a:p>
                    <a:pPr>
                      <a:defRPr sz="2397" b="0" i="0" u="none" strike="noStrike" kern="1200" spc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r>
                      <a:rPr lang="ru-RU" sz="2000" baseline="0" dirty="0" smtClean="0"/>
                      <a:t>прогноз</a:t>
                    </a:r>
                    <a:endParaRPr lang="ru-RU" sz="2000" dirty="0"/>
                  </a:p>
                </c:rich>
              </c:tx>
              <c:spPr>
                <a:noFill/>
                <a:ln w="25369">
                  <a:noFill/>
                </a:ln>
              </c:sp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15901137357828"/>
                      <c:h val="0.13720982142857144"/>
                    </c:manualLayout>
                  </c15:layout>
                </c:ext>
              </c:extLst>
            </c:dLbl>
            <c:spPr>
              <a:noFill/>
              <a:ln w="25369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397" b="1" i="0" u="none" strike="noStrike" kern="1200" spc="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2017 г.  
</c:v>
                </c:pt>
                <c:pt idx="1">
                  <c:v>2018 г. </c:v>
                </c:pt>
                <c:pt idx="2">
                  <c:v>Прогноз 2019 г. 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1.123</c:v>
                </c:pt>
                <c:pt idx="1">
                  <c:v>1.1970000000000001</c:v>
                </c:pt>
                <c:pt idx="2">
                  <c:v>1.006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7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289278921486502E-2"/>
          <c:y val="0.11328508851069384"/>
          <c:w val="0.5034602963198207"/>
          <c:h val="0.756061425577839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D7D31"/>
              </a:solidFill>
              <a:ln w="25372">
                <a:noFill/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25372">
                <a:noFill/>
              </a:ln>
            </c:spPr>
          </c:dPt>
          <c:dPt>
            <c:idx val="2"/>
            <c:bubble3D val="0"/>
            <c:spPr>
              <a:solidFill>
                <a:srgbClr val="70AD47"/>
              </a:solidFill>
              <a:ln w="25372">
                <a:noFill/>
              </a:ln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25372">
                <a:noFill/>
              </a:ln>
              <a:effectLst/>
              <a:sp3d/>
            </c:spPr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25372">
                <a:noFill/>
              </a:ln>
              <a:effectLst/>
              <a:sp3d/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25372">
                <a:noFill/>
              </a:ln>
              <a:effectLst/>
              <a:sp3d/>
            </c:spPr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25372">
                <a:noFill/>
              </a:ln>
              <a:effectLst/>
              <a:sp3d/>
            </c:spPr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25372">
                <a:noFill/>
              </a:ln>
              <a:effectLst/>
              <a:sp3d/>
            </c:spPr>
          </c:dPt>
          <c:dLbls>
            <c:spPr>
              <a:noFill/>
              <a:ln w="25372">
                <a:noFill/>
              </a:ln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14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обрабатывающие производства</c:v>
                </c:pt>
                <c:pt idx="1">
                  <c:v>обеспечение электрической энергией, газом и паром; кондиционирование воздуха</c:v>
                </c:pt>
                <c:pt idx="2">
                  <c:v>транспортировка и хранение</c:v>
                </c:pt>
                <c:pt idx="3">
                  <c:v>торговля оптовая и розничная; ремонт автотранспортных средств и мотоциклов</c:v>
                </c:pt>
                <c:pt idx="4">
                  <c:v>деятельность в области здравоохранения и социальных услуг</c:v>
                </c:pt>
                <c:pt idx="5">
                  <c:v>государственное управление, обеспечение государственной безопасности</c:v>
                </c:pt>
                <c:pt idx="6">
                  <c:v>образование</c:v>
                </c:pt>
                <c:pt idx="7">
                  <c:v>другие виды экономической деятельности</c:v>
                </c:pt>
              </c:strCache>
            </c:strRef>
          </c:cat>
          <c:val>
            <c:numRef>
              <c:f>Лист1!$B$2:$B$9</c:f>
              <c:numCache>
                <c:formatCode>0%</c:formatCode>
                <c:ptCount val="8"/>
                <c:pt idx="0" formatCode="0.00%">
                  <c:v>0.41199999999999998</c:v>
                </c:pt>
                <c:pt idx="1">
                  <c:v>0.31</c:v>
                </c:pt>
                <c:pt idx="2" formatCode="0.00%">
                  <c:v>0.155</c:v>
                </c:pt>
                <c:pt idx="3" formatCode="0.00%">
                  <c:v>5.8999999999999997E-2</c:v>
                </c:pt>
                <c:pt idx="4" formatCode="0.00%">
                  <c:v>2.8000000000000001E-2</c:v>
                </c:pt>
                <c:pt idx="5" formatCode="0.00%">
                  <c:v>1.9E-2</c:v>
                </c:pt>
                <c:pt idx="6" formatCode="0.00%">
                  <c:v>1.2999999999999999E-2</c:v>
                </c:pt>
                <c:pt idx="7" formatCode="0.00%">
                  <c:v>4.0000000000000001E-3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2">
          <a:noFill/>
        </a:ln>
      </c:spPr>
    </c:plotArea>
    <c:legend>
      <c:legendPos val="r"/>
      <c:layout>
        <c:manualLayout>
          <c:xMode val="edge"/>
          <c:yMode val="edge"/>
          <c:x val="0.50943396226415094"/>
          <c:y val="9.0452261306532653E-2"/>
          <c:w val="0.49056606190809376"/>
          <c:h val="0.8153266331658291"/>
        </c:manualLayout>
      </c:layout>
      <c:overlay val="0"/>
      <c:spPr>
        <a:noFill/>
        <a:ln w="25372">
          <a:noFill/>
        </a:ln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>
          <a:solidFill>
            <a:schemeClr val="bg2">
              <a:lumMod val="2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481370663752681E-2"/>
          <c:y val="0.15713782901009141"/>
          <c:w val="0.27707900191508827"/>
          <c:h val="0.6211855907792440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здравоохранение </c:v>
                </c:pt>
                <c:pt idx="2">
                  <c:v>транспортировка и хранение</c:v>
                </c:pt>
                <c:pt idx="3">
                  <c:v>обрабатывающие производства </c:v>
                </c:pt>
                <c:pt idx="4">
                  <c:v>государственное управление и обеспечение военной безопасности, социальное обеспечение </c:v>
                </c:pt>
                <c:pt idx="5">
                  <c:v>обеспечение электрической энергией, газом и паром, кондиционирование воздуха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3851</c:v>
                </c:pt>
                <c:pt idx="1">
                  <c:v>3408</c:v>
                </c:pt>
                <c:pt idx="2">
                  <c:v>1785</c:v>
                </c:pt>
                <c:pt idx="3">
                  <c:v>1836</c:v>
                </c:pt>
                <c:pt idx="4">
                  <c:v>2125</c:v>
                </c:pt>
                <c:pt idx="5">
                  <c:v>1611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6">
          <a:noFill/>
        </a:ln>
      </c:spPr>
    </c:plotArea>
    <c:legend>
      <c:legendPos val="r"/>
      <c:layout>
        <c:manualLayout>
          <c:xMode val="edge"/>
          <c:yMode val="edge"/>
          <c:x val="0.32895814650202515"/>
          <c:y val="0"/>
          <c:w val="0.67104183757178015"/>
          <c:h val="0.98970588235294121"/>
        </c:manualLayout>
      </c:layout>
      <c:overlay val="0"/>
      <c:txPr>
        <a:bodyPr/>
        <a:lstStyle/>
        <a:p>
          <a:pPr>
            <a:defRPr sz="180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 w="25392">
                <a:noFill/>
              </a:ln>
            </c:spPr>
          </c:dPt>
          <c:dLbls>
            <c:dLbl>
              <c:idx val="0"/>
              <c:layout>
                <c:manualLayout>
                  <c:x val="1.5432098765432119E-2"/>
                  <c:y val="-7.01508165223622E-2"/>
                </c:manualLayout>
              </c:layout>
              <c:spPr>
                <a:noFill/>
                <a:ln w="25392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999" b="0" i="0" u="none" strike="noStrike" kern="1200" baseline="0">
                      <a:ln>
                        <a:solidFill>
                          <a:schemeClr val="bg1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234567901234605E-2"/>
                  <c:y val="-6.4538751200573313E-2"/>
                </c:manualLayout>
              </c:layout>
              <c:spPr>
                <a:noFill/>
                <a:ln w="25392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999" b="0" i="0" u="none" strike="noStrike" kern="1200" baseline="0">
                      <a:ln>
                        <a:solidFill>
                          <a:schemeClr val="bg1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92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999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Целевой контрольный показатель</c:v>
                </c:pt>
                <c:pt idx="1">
                  <c:v>Оформлено трудовых отношений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742</c:v>
                </c:pt>
                <c:pt idx="1">
                  <c:v>1051</c:v>
                </c:pt>
              </c:numCache>
            </c:numRef>
          </c:val>
          <c:shape val="box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gapDepth val="205"/>
        <c:shape val="cone"/>
        <c:axId val="217210024"/>
        <c:axId val="217208848"/>
        <c:axId val="0"/>
      </c:bar3DChart>
      <c:catAx>
        <c:axId val="2172100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6348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799" b="0" i="0" u="none" strike="noStrike" kern="1200" baseline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ru-RU"/>
          </a:p>
        </c:txPr>
        <c:crossAx val="217208848"/>
        <c:crosses val="autoZero"/>
        <c:auto val="1"/>
        <c:lblAlgn val="ctr"/>
        <c:lblOffset val="100"/>
        <c:noMultiLvlLbl val="0"/>
      </c:catAx>
      <c:valAx>
        <c:axId val="217208848"/>
        <c:scaling>
          <c:orientation val="minMax"/>
        </c:scaling>
        <c:delete val="0"/>
        <c:axPos val="l"/>
        <c:majorGridlines>
          <c:spPr>
            <a:ln w="952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8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599" b="0" i="0" u="none" strike="noStrike" kern="1200" baseline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ru-RU"/>
          </a:p>
        </c:txPr>
        <c:crossAx val="217210024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4596503296018551E-2"/>
          <c:y val="8.6587126530506278E-2"/>
          <c:w val="0.89844963025788604"/>
          <c:h val="0.7527561173758484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9771560041952584E-2"/>
                  <c:y val="-2.4240730688154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292449275948887E-2"/>
                  <c:y val="-2.1816657619338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2813338509945227E-2"/>
                  <c:y val="-3.6361096032231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5399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 доходов</c:v>
                </c:pt>
                <c:pt idx="1">
                  <c:v>Везвозмездные поступления</c:v>
                </c:pt>
                <c:pt idx="2">
                  <c:v>Налоговые и 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1760.8</c:v>
                </c:pt>
                <c:pt idx="1">
                  <c:v>1255.3</c:v>
                </c:pt>
                <c:pt idx="2">
                  <c:v>552.1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813338509945377E-2"/>
                  <c:y val="-4.1209242169862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33422774394154E-2"/>
                  <c:y val="-3.15129498946006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1242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9771560041952744E-2"/>
                  <c:y val="-2.42407306881543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99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 доходов</c:v>
                </c:pt>
                <c:pt idx="1">
                  <c:v>Везвозмездные поступления</c:v>
                </c:pt>
                <c:pt idx="2">
                  <c:v>Налоговые и неналоговые доходы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1707.9</c:v>
                </c:pt>
                <c:pt idx="1">
                  <c:v>1244.2</c:v>
                </c:pt>
                <c:pt idx="2">
                  <c:v>516.6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40877184"/>
        <c:axId val="240877968"/>
        <c:axId val="0"/>
      </c:bar3DChart>
      <c:catAx>
        <c:axId val="24087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ru-RU"/>
          </a:p>
        </c:txPr>
        <c:crossAx val="240877968"/>
        <c:crosses val="autoZero"/>
        <c:auto val="1"/>
        <c:lblAlgn val="ctr"/>
        <c:lblOffset val="100"/>
        <c:noMultiLvlLbl val="0"/>
      </c:catAx>
      <c:valAx>
        <c:axId val="240877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ru-RU"/>
          </a:p>
        </c:txPr>
        <c:crossAx val="240877184"/>
        <c:crosses val="autoZero"/>
        <c:crossBetween val="between"/>
      </c:valAx>
      <c:spPr>
        <a:noFill/>
        <a:ln w="25399">
          <a:noFill/>
        </a:ln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34703196347031962"/>
          <c:y val="0.92867540029112072"/>
          <c:w val="0.28949771689497716"/>
          <c:h val="6.9868995633187783E-2"/>
        </c:manualLayout>
      </c:layout>
      <c:overlay val="0"/>
      <c:spPr>
        <a:noFill/>
        <a:ln w="25399">
          <a:noFill/>
        </a:ln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FACDD0-0E64-4790-8306-7B8968058CF3}" type="doc">
      <dgm:prSet loTypeId="urn:microsoft.com/office/officeart/2005/8/layout/default#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2D7385-08CC-4A52-9C30-B67BD36A4CDC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  <a:effectLst>
          <a:softEdge rad="0"/>
        </a:effectLst>
      </dgm:spPr>
      <dgm:t>
        <a:bodyPr/>
        <a:lstStyle/>
        <a:p>
          <a:pPr rtl="0"/>
          <a:r>
            <a:rPr lang="ru-RU" sz="2000" dirty="0" smtClean="0">
              <a:ln w="3175"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Здравоохранение</a:t>
          </a:r>
          <a:endParaRPr lang="ru-RU" sz="2000" dirty="0">
            <a:ln w="3175">
              <a:solidFill>
                <a:schemeClr val="accent6">
                  <a:lumMod val="40000"/>
                  <a:lumOff val="6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20784855-15ED-4EEE-A896-3937C8A003F6}" type="parTrans" cxnId="{A3FB0263-B618-4AE1-9147-967F40D77906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6CC08356-0540-4B51-BF88-9FBEE208E24A}" type="sibTrans" cxnId="{A3FB0263-B618-4AE1-9147-967F40D77906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DDAF9EF4-CBF4-4C72-B367-1A4B46632C28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Образование</a:t>
          </a:r>
          <a:endParaRPr lang="ru-RU" sz="2000" dirty="0">
            <a:ln>
              <a:solidFill>
                <a:schemeClr val="accent6">
                  <a:lumMod val="40000"/>
                  <a:lumOff val="6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96BA5D6B-FF12-4964-9D1F-8B6F8AF077C5}" type="parTrans" cxnId="{096B9D90-ADB4-4597-A7B8-764203E68643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33A60B5F-40A4-49CD-B91A-8373669607B2}" type="sibTrans" cxnId="{096B9D90-ADB4-4597-A7B8-764203E68643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44BEAFF2-C3BE-46DB-A232-AB3CFDF729EA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Демография</a:t>
          </a:r>
          <a:endParaRPr lang="ru-RU" sz="2000" dirty="0">
            <a:ln>
              <a:solidFill>
                <a:schemeClr val="accent6">
                  <a:lumMod val="40000"/>
                  <a:lumOff val="6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1B25E2B6-294D-4CED-8810-E16430561F0E}" type="parTrans" cxnId="{043013B7-45C6-4567-975E-68ACF104BD84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E7EFB973-B54E-4108-8801-84307B433690}" type="sibTrans" cxnId="{043013B7-45C6-4567-975E-68ACF104BD84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246DB87E-C733-4C06-9B31-32108D22BD2D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Культура</a:t>
          </a:r>
          <a:endParaRPr lang="ru-RU" sz="2000" dirty="0">
            <a:ln>
              <a:solidFill>
                <a:schemeClr val="accent6">
                  <a:lumMod val="40000"/>
                  <a:lumOff val="6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3CE44451-0D27-45D3-9884-A088DCFD5BFA}" type="parTrans" cxnId="{034D8605-47C5-4432-ADE1-DFCE06C1A1E4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D17FC6C6-2976-4D35-8846-93218F238B0E}" type="sibTrans" cxnId="{034D8605-47C5-4432-ADE1-DFCE06C1A1E4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EA756838-3E85-463B-8BA5-DED5C3190EBE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Безопасные и качественные автомобильные дороги</a:t>
          </a:r>
          <a:endParaRPr lang="ru-RU" sz="16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CC644EBC-1BAB-448D-8981-A2387B7393CE}" type="parTrans" cxnId="{F32E0889-2A91-4839-9D51-9993C25F116B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B4BEE305-EFD5-4C9E-AD36-93AB2F05602C}" type="sibTrans" cxnId="{F32E0889-2A91-4839-9D51-9993C25F116B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B068E055-99A0-4E90-B1C1-9DE6F5A6A77E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Жилье и городская среда</a:t>
          </a:r>
          <a:endParaRPr lang="ru-RU" sz="18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CDEC7D8E-A66E-4B00-B452-9D8A6B058B9D}" type="parTrans" cxnId="{031144AE-BFB8-4057-8576-E67125D7E18A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D9274C4B-5334-464B-AB5F-543A76937528}" type="sibTrans" cxnId="{031144AE-BFB8-4057-8576-E67125D7E18A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1FD4610D-1FC5-4D6B-B2B9-C108F112CB9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Экология</a:t>
          </a:r>
          <a:endParaRPr lang="ru-RU" sz="2000" dirty="0">
            <a:ln>
              <a:solidFill>
                <a:schemeClr val="accent6">
                  <a:lumMod val="40000"/>
                  <a:lumOff val="6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AFA4074E-E17F-49E7-9E42-E601DC336B48}" type="parTrans" cxnId="{8F7508DB-E703-4B50-8C66-3D69CD6F8749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4ECAD199-CED8-4079-A401-52EC671F6391}" type="sibTrans" cxnId="{8F7508DB-E703-4B50-8C66-3D69CD6F8749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1A9F8F95-E11B-468E-96F3-FC1F48DDA1B7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Малое и среднее предпринимательство и поддержка ИП инициативы</a:t>
          </a:r>
          <a:endParaRPr lang="ru-RU" sz="16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AF74F530-4CB7-4892-BFEA-2C38CD8B7DAD}" type="parTrans" cxnId="{DB3840D3-C864-4C66-B548-515E917D80A9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A8E73A9D-144E-4D48-AACA-E94370177894}" type="sibTrans" cxnId="{DB3840D3-C864-4C66-B548-515E917D80A9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63350417-9C25-4EEE-B006-F62E6A235ED8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Цифровая экономика</a:t>
          </a:r>
          <a:endParaRPr lang="ru-RU" sz="18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8E55603C-15EC-4865-A0F0-0319BB602258}" type="parTrans" cxnId="{CE7B71EA-8792-4F87-AB1B-0BD65C2B6E30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0C101075-31AC-4386-AC82-A55B7AFF867A}" type="sibTrans" cxnId="{CE7B71EA-8792-4F87-AB1B-0BD65C2B6E30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1ECE1EE8-000F-49B9-A23E-CFF33108711F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Производительность труда и поддержка занятости</a:t>
          </a:r>
          <a:endParaRPr lang="ru-RU" sz="16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68F67AA1-5BBC-48BA-910F-18FDF28378F6}" type="parTrans" cxnId="{066EEA4B-9BBB-4A37-92D3-558ABC84464F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31041FA8-66E3-4B09-B881-8CC9E2CD5A69}" type="sibTrans" cxnId="{066EEA4B-9BBB-4A37-92D3-558ABC84464F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16BFF72D-C20E-4684-A8FB-822F46049197}">
      <dgm:prSet custT="1"/>
      <dgm:spPr>
        <a:solidFill>
          <a:schemeClr val="accent6">
            <a:lumMod val="60000"/>
            <a:lumOff val="40000"/>
          </a:schemeClr>
        </a:solidFill>
        <a:ln w="762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Международная кооперация и экспорт</a:t>
          </a:r>
          <a:endParaRPr lang="ru-RU" sz="16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715E731E-44A8-4A1D-90A3-A077E33A333D}" type="parTrans" cxnId="{713007BA-756E-4F35-87F2-7EDBEFC489D6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F81FA48D-DC42-4EFE-8D07-AA58097017AF}" type="sibTrans" cxnId="{713007BA-756E-4F35-87F2-7EDBEFC489D6}">
      <dgm:prSet/>
      <dgm:spPr/>
      <dgm:t>
        <a:bodyPr/>
        <a:lstStyle/>
        <a:p>
          <a:endParaRPr lang="ru-RU" sz="4400">
            <a:solidFill>
              <a:schemeClr val="tx1">
                <a:lumMod val="85000"/>
                <a:lumOff val="15000"/>
              </a:schemeClr>
            </a:solidFill>
            <a:latin typeface="Impact" panose="020B0806030902050204" pitchFamily="34" charset="0"/>
          </a:endParaRPr>
        </a:p>
      </dgm:t>
    </dgm:pt>
    <dgm:pt modelId="{E7106A84-7EB8-45DF-9722-E0F462662FBE}" type="pres">
      <dgm:prSet presAssocID="{85FACDD0-0E64-4790-8306-7B8968058CF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213E02-10FC-4BA8-A36D-A37A758D140C}" type="pres">
      <dgm:prSet presAssocID="{9B2D7385-08CC-4A52-9C30-B67BD36A4CDC}" presName="node" presStyleLbl="node1" presStyleIdx="0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B5E975E-AEA2-476B-87E7-B5325E6949A2}" type="pres">
      <dgm:prSet presAssocID="{6CC08356-0540-4B51-BF88-9FBEE208E24A}" presName="sibTrans" presStyleCnt="0"/>
      <dgm:spPr/>
      <dgm:t>
        <a:bodyPr/>
        <a:lstStyle/>
        <a:p>
          <a:endParaRPr lang="ru-RU"/>
        </a:p>
      </dgm:t>
    </dgm:pt>
    <dgm:pt modelId="{126AF379-D660-4608-A795-7476D91DEAD8}" type="pres">
      <dgm:prSet presAssocID="{DDAF9EF4-CBF4-4C72-B367-1A4B46632C28}" presName="node" presStyleLbl="node1" presStyleIdx="1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79DE7A2-4DDA-4EF7-8EE5-46DFDDECFE66}" type="pres">
      <dgm:prSet presAssocID="{33A60B5F-40A4-49CD-B91A-8373669607B2}" presName="sibTrans" presStyleCnt="0"/>
      <dgm:spPr/>
      <dgm:t>
        <a:bodyPr/>
        <a:lstStyle/>
        <a:p>
          <a:endParaRPr lang="ru-RU"/>
        </a:p>
      </dgm:t>
    </dgm:pt>
    <dgm:pt modelId="{06915507-E9A4-425F-AA88-A6F529D3108D}" type="pres">
      <dgm:prSet presAssocID="{44BEAFF2-C3BE-46DB-A232-AB3CFDF729EA}" presName="node" presStyleLbl="node1" presStyleIdx="2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DE0F400-BF8F-4564-BD45-EE542F5B335F}" type="pres">
      <dgm:prSet presAssocID="{E7EFB973-B54E-4108-8801-84307B433690}" presName="sibTrans" presStyleCnt="0"/>
      <dgm:spPr/>
      <dgm:t>
        <a:bodyPr/>
        <a:lstStyle/>
        <a:p>
          <a:endParaRPr lang="ru-RU"/>
        </a:p>
      </dgm:t>
    </dgm:pt>
    <dgm:pt modelId="{9CB33198-6731-447D-8215-FC2841179119}" type="pres">
      <dgm:prSet presAssocID="{246DB87E-C733-4C06-9B31-32108D22BD2D}" presName="node" presStyleLbl="node1" presStyleIdx="3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239C276-FFEA-47DE-A075-2007484E6B7C}" type="pres">
      <dgm:prSet presAssocID="{D17FC6C6-2976-4D35-8846-93218F238B0E}" presName="sibTrans" presStyleCnt="0"/>
      <dgm:spPr/>
      <dgm:t>
        <a:bodyPr/>
        <a:lstStyle/>
        <a:p>
          <a:endParaRPr lang="ru-RU"/>
        </a:p>
      </dgm:t>
    </dgm:pt>
    <dgm:pt modelId="{EB85C6A6-F3E9-4BDA-AD5C-C0A7DBC43219}" type="pres">
      <dgm:prSet presAssocID="{EA756838-3E85-463B-8BA5-DED5C3190EBE}" presName="node" presStyleLbl="node1" presStyleIdx="4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D08DEF3-703C-4CEB-B81B-E18F6ADC657A}" type="pres">
      <dgm:prSet presAssocID="{B4BEE305-EFD5-4C9E-AD36-93AB2F05602C}" presName="sibTrans" presStyleCnt="0"/>
      <dgm:spPr/>
      <dgm:t>
        <a:bodyPr/>
        <a:lstStyle/>
        <a:p>
          <a:endParaRPr lang="ru-RU"/>
        </a:p>
      </dgm:t>
    </dgm:pt>
    <dgm:pt modelId="{2FB3E22D-56B5-45BC-B127-92B153BDFC5B}" type="pres">
      <dgm:prSet presAssocID="{B068E055-99A0-4E90-B1C1-9DE6F5A6A77E}" presName="node" presStyleLbl="node1" presStyleIdx="5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54617B1-1D5D-486F-9322-C1BE42820C94}" type="pres">
      <dgm:prSet presAssocID="{D9274C4B-5334-464B-AB5F-543A76937528}" presName="sibTrans" presStyleCnt="0"/>
      <dgm:spPr/>
      <dgm:t>
        <a:bodyPr/>
        <a:lstStyle/>
        <a:p>
          <a:endParaRPr lang="ru-RU"/>
        </a:p>
      </dgm:t>
    </dgm:pt>
    <dgm:pt modelId="{95D31BC0-85D1-4B9F-A9F4-822154686B78}" type="pres">
      <dgm:prSet presAssocID="{1FD4610D-1FC5-4D6B-B2B9-C108F112CB9A}" presName="node" presStyleLbl="node1" presStyleIdx="6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2A60AF9-37AA-47DC-98C4-47358B33FDFB}" type="pres">
      <dgm:prSet presAssocID="{4ECAD199-CED8-4079-A401-52EC671F6391}" presName="sibTrans" presStyleCnt="0"/>
      <dgm:spPr/>
      <dgm:t>
        <a:bodyPr/>
        <a:lstStyle/>
        <a:p>
          <a:endParaRPr lang="ru-RU"/>
        </a:p>
      </dgm:t>
    </dgm:pt>
    <dgm:pt modelId="{718E92D9-7B59-46EA-8CD4-DA59D5394DC6}" type="pres">
      <dgm:prSet presAssocID="{1A9F8F95-E11B-468E-96F3-FC1F48DDA1B7}" presName="node" presStyleLbl="node1" presStyleIdx="7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C5DAD04-A18C-4A49-97F3-7CB5B1EC1C42}" type="pres">
      <dgm:prSet presAssocID="{A8E73A9D-144E-4D48-AACA-E94370177894}" presName="sibTrans" presStyleCnt="0"/>
      <dgm:spPr/>
      <dgm:t>
        <a:bodyPr/>
        <a:lstStyle/>
        <a:p>
          <a:endParaRPr lang="ru-RU"/>
        </a:p>
      </dgm:t>
    </dgm:pt>
    <dgm:pt modelId="{FE244E26-5EAC-40A9-8E8C-5E359105EEDA}" type="pres">
      <dgm:prSet presAssocID="{63350417-9C25-4EEE-B006-F62E6A235ED8}" presName="node" presStyleLbl="node1" presStyleIdx="8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C1348B4-6C8F-43CE-A03E-3F67B014ED4E}" type="pres">
      <dgm:prSet presAssocID="{0C101075-31AC-4386-AC82-A55B7AFF867A}" presName="sibTrans" presStyleCnt="0"/>
      <dgm:spPr/>
      <dgm:t>
        <a:bodyPr/>
        <a:lstStyle/>
        <a:p>
          <a:endParaRPr lang="ru-RU"/>
        </a:p>
      </dgm:t>
    </dgm:pt>
    <dgm:pt modelId="{CA218BE1-CDDC-44C2-8DD2-0283B708497D}" type="pres">
      <dgm:prSet presAssocID="{1ECE1EE8-000F-49B9-A23E-CFF33108711F}" presName="node" presStyleLbl="node1" presStyleIdx="9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B0F853F-8FA5-40D0-A8A6-D15F3F5336AD}" type="pres">
      <dgm:prSet presAssocID="{31041FA8-66E3-4B09-B881-8CC9E2CD5A69}" presName="sibTrans" presStyleCnt="0"/>
      <dgm:spPr/>
      <dgm:t>
        <a:bodyPr/>
        <a:lstStyle/>
        <a:p>
          <a:endParaRPr lang="ru-RU"/>
        </a:p>
      </dgm:t>
    </dgm:pt>
    <dgm:pt modelId="{C96A1627-CDEE-4B31-A373-E3E6A0580972}" type="pres">
      <dgm:prSet presAssocID="{16BFF72D-C20E-4684-A8FB-822F46049197}" presName="node" presStyleLbl="node1" presStyleIdx="10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8F7508DB-E703-4B50-8C66-3D69CD6F8749}" srcId="{85FACDD0-0E64-4790-8306-7B8968058CF3}" destId="{1FD4610D-1FC5-4D6B-B2B9-C108F112CB9A}" srcOrd="6" destOrd="0" parTransId="{AFA4074E-E17F-49E7-9E42-E601DC336B48}" sibTransId="{4ECAD199-CED8-4079-A401-52EC671F6391}"/>
    <dgm:cxn modelId="{043013B7-45C6-4567-975E-68ACF104BD84}" srcId="{85FACDD0-0E64-4790-8306-7B8968058CF3}" destId="{44BEAFF2-C3BE-46DB-A232-AB3CFDF729EA}" srcOrd="2" destOrd="0" parTransId="{1B25E2B6-294D-4CED-8810-E16430561F0E}" sibTransId="{E7EFB973-B54E-4108-8801-84307B433690}"/>
    <dgm:cxn modelId="{75FE8EFF-7D7E-4E49-B566-28C9BC8161EB}" type="presOf" srcId="{1FD4610D-1FC5-4D6B-B2B9-C108F112CB9A}" destId="{95D31BC0-85D1-4B9F-A9F4-822154686B78}" srcOrd="0" destOrd="0" presId="urn:microsoft.com/office/officeart/2005/8/layout/default#1"/>
    <dgm:cxn modelId="{A3FB0263-B618-4AE1-9147-967F40D77906}" srcId="{85FACDD0-0E64-4790-8306-7B8968058CF3}" destId="{9B2D7385-08CC-4A52-9C30-B67BD36A4CDC}" srcOrd="0" destOrd="0" parTransId="{20784855-15ED-4EEE-A896-3937C8A003F6}" sibTransId="{6CC08356-0540-4B51-BF88-9FBEE208E24A}"/>
    <dgm:cxn modelId="{CE7B71EA-8792-4F87-AB1B-0BD65C2B6E30}" srcId="{85FACDD0-0E64-4790-8306-7B8968058CF3}" destId="{63350417-9C25-4EEE-B006-F62E6A235ED8}" srcOrd="8" destOrd="0" parTransId="{8E55603C-15EC-4865-A0F0-0319BB602258}" sibTransId="{0C101075-31AC-4386-AC82-A55B7AFF867A}"/>
    <dgm:cxn modelId="{096B9D90-ADB4-4597-A7B8-764203E68643}" srcId="{85FACDD0-0E64-4790-8306-7B8968058CF3}" destId="{DDAF9EF4-CBF4-4C72-B367-1A4B46632C28}" srcOrd="1" destOrd="0" parTransId="{96BA5D6B-FF12-4964-9D1F-8B6F8AF077C5}" sibTransId="{33A60B5F-40A4-49CD-B91A-8373669607B2}"/>
    <dgm:cxn modelId="{3ED78960-2708-489E-B32F-0F1888851451}" type="presOf" srcId="{44BEAFF2-C3BE-46DB-A232-AB3CFDF729EA}" destId="{06915507-E9A4-425F-AA88-A6F529D3108D}" srcOrd="0" destOrd="0" presId="urn:microsoft.com/office/officeart/2005/8/layout/default#1"/>
    <dgm:cxn modelId="{F1871BD2-8A2C-489F-915A-B2528CF3D470}" type="presOf" srcId="{EA756838-3E85-463B-8BA5-DED5C3190EBE}" destId="{EB85C6A6-F3E9-4BDA-AD5C-C0A7DBC43219}" srcOrd="0" destOrd="0" presId="urn:microsoft.com/office/officeart/2005/8/layout/default#1"/>
    <dgm:cxn modelId="{DB3840D3-C864-4C66-B548-515E917D80A9}" srcId="{85FACDD0-0E64-4790-8306-7B8968058CF3}" destId="{1A9F8F95-E11B-468E-96F3-FC1F48DDA1B7}" srcOrd="7" destOrd="0" parTransId="{AF74F530-4CB7-4892-BFEA-2C38CD8B7DAD}" sibTransId="{A8E73A9D-144E-4D48-AACA-E94370177894}"/>
    <dgm:cxn modelId="{713007BA-756E-4F35-87F2-7EDBEFC489D6}" srcId="{85FACDD0-0E64-4790-8306-7B8968058CF3}" destId="{16BFF72D-C20E-4684-A8FB-822F46049197}" srcOrd="10" destOrd="0" parTransId="{715E731E-44A8-4A1D-90A3-A077E33A333D}" sibTransId="{F81FA48D-DC42-4EFE-8D07-AA58097017AF}"/>
    <dgm:cxn modelId="{25EC0E58-EA3B-4341-8C58-8F90D69F05F2}" type="presOf" srcId="{63350417-9C25-4EEE-B006-F62E6A235ED8}" destId="{FE244E26-5EAC-40A9-8E8C-5E359105EEDA}" srcOrd="0" destOrd="0" presId="urn:microsoft.com/office/officeart/2005/8/layout/default#1"/>
    <dgm:cxn modelId="{6EFD56E9-0BCB-4A64-8580-8FFA686A0BB7}" type="presOf" srcId="{85FACDD0-0E64-4790-8306-7B8968058CF3}" destId="{E7106A84-7EB8-45DF-9722-E0F462662FBE}" srcOrd="0" destOrd="0" presId="urn:microsoft.com/office/officeart/2005/8/layout/default#1"/>
    <dgm:cxn modelId="{034D8605-47C5-4432-ADE1-DFCE06C1A1E4}" srcId="{85FACDD0-0E64-4790-8306-7B8968058CF3}" destId="{246DB87E-C733-4C06-9B31-32108D22BD2D}" srcOrd="3" destOrd="0" parTransId="{3CE44451-0D27-45D3-9884-A088DCFD5BFA}" sibTransId="{D17FC6C6-2976-4D35-8846-93218F238B0E}"/>
    <dgm:cxn modelId="{AFE8CFDF-975B-40AE-B800-3B4A9BA3CBDE}" type="presOf" srcId="{1ECE1EE8-000F-49B9-A23E-CFF33108711F}" destId="{CA218BE1-CDDC-44C2-8DD2-0283B708497D}" srcOrd="0" destOrd="0" presId="urn:microsoft.com/office/officeart/2005/8/layout/default#1"/>
    <dgm:cxn modelId="{93084615-54B7-4FC4-A425-95F0C6CB374F}" type="presOf" srcId="{246DB87E-C733-4C06-9B31-32108D22BD2D}" destId="{9CB33198-6731-447D-8215-FC2841179119}" srcOrd="0" destOrd="0" presId="urn:microsoft.com/office/officeart/2005/8/layout/default#1"/>
    <dgm:cxn modelId="{6FF50FE0-073C-4088-AE28-514112E206A8}" type="presOf" srcId="{1A9F8F95-E11B-468E-96F3-FC1F48DDA1B7}" destId="{718E92D9-7B59-46EA-8CD4-DA59D5394DC6}" srcOrd="0" destOrd="0" presId="urn:microsoft.com/office/officeart/2005/8/layout/default#1"/>
    <dgm:cxn modelId="{29A43C01-41FA-40B1-A052-07D6CFF3D417}" type="presOf" srcId="{16BFF72D-C20E-4684-A8FB-822F46049197}" destId="{C96A1627-CDEE-4B31-A373-E3E6A0580972}" srcOrd="0" destOrd="0" presId="urn:microsoft.com/office/officeart/2005/8/layout/default#1"/>
    <dgm:cxn modelId="{E8D8012A-F8F8-4F85-AC9A-6FE164717C59}" type="presOf" srcId="{B068E055-99A0-4E90-B1C1-9DE6F5A6A77E}" destId="{2FB3E22D-56B5-45BC-B127-92B153BDFC5B}" srcOrd="0" destOrd="0" presId="urn:microsoft.com/office/officeart/2005/8/layout/default#1"/>
    <dgm:cxn modelId="{F32E0889-2A91-4839-9D51-9993C25F116B}" srcId="{85FACDD0-0E64-4790-8306-7B8968058CF3}" destId="{EA756838-3E85-463B-8BA5-DED5C3190EBE}" srcOrd="4" destOrd="0" parTransId="{CC644EBC-1BAB-448D-8981-A2387B7393CE}" sibTransId="{B4BEE305-EFD5-4C9E-AD36-93AB2F05602C}"/>
    <dgm:cxn modelId="{031144AE-BFB8-4057-8576-E67125D7E18A}" srcId="{85FACDD0-0E64-4790-8306-7B8968058CF3}" destId="{B068E055-99A0-4E90-B1C1-9DE6F5A6A77E}" srcOrd="5" destOrd="0" parTransId="{CDEC7D8E-A66E-4B00-B452-9D8A6B058B9D}" sibTransId="{D9274C4B-5334-464B-AB5F-543A76937528}"/>
    <dgm:cxn modelId="{83C7C451-0BBD-4056-8926-B8813EC374E6}" type="presOf" srcId="{DDAF9EF4-CBF4-4C72-B367-1A4B46632C28}" destId="{126AF379-D660-4608-A795-7476D91DEAD8}" srcOrd="0" destOrd="0" presId="urn:microsoft.com/office/officeart/2005/8/layout/default#1"/>
    <dgm:cxn modelId="{D5D36114-453C-4AC5-BD3C-505BDB2AF42F}" type="presOf" srcId="{9B2D7385-08CC-4A52-9C30-B67BD36A4CDC}" destId="{68213E02-10FC-4BA8-A36D-A37A758D140C}" srcOrd="0" destOrd="0" presId="urn:microsoft.com/office/officeart/2005/8/layout/default#1"/>
    <dgm:cxn modelId="{066EEA4B-9BBB-4A37-92D3-558ABC84464F}" srcId="{85FACDD0-0E64-4790-8306-7B8968058CF3}" destId="{1ECE1EE8-000F-49B9-A23E-CFF33108711F}" srcOrd="9" destOrd="0" parTransId="{68F67AA1-5BBC-48BA-910F-18FDF28378F6}" sibTransId="{31041FA8-66E3-4B09-B881-8CC9E2CD5A69}"/>
    <dgm:cxn modelId="{86875A1D-9031-4FF7-9A1D-93569B35F83C}" type="presParOf" srcId="{E7106A84-7EB8-45DF-9722-E0F462662FBE}" destId="{68213E02-10FC-4BA8-A36D-A37A758D140C}" srcOrd="0" destOrd="0" presId="urn:microsoft.com/office/officeart/2005/8/layout/default#1"/>
    <dgm:cxn modelId="{EC1CDB2D-3367-4FE7-8B97-43DAE1871115}" type="presParOf" srcId="{E7106A84-7EB8-45DF-9722-E0F462662FBE}" destId="{CB5E975E-AEA2-476B-87E7-B5325E6949A2}" srcOrd="1" destOrd="0" presId="urn:microsoft.com/office/officeart/2005/8/layout/default#1"/>
    <dgm:cxn modelId="{BCDC42CB-2459-4593-A72E-1E450C5B913C}" type="presParOf" srcId="{E7106A84-7EB8-45DF-9722-E0F462662FBE}" destId="{126AF379-D660-4608-A795-7476D91DEAD8}" srcOrd="2" destOrd="0" presId="urn:microsoft.com/office/officeart/2005/8/layout/default#1"/>
    <dgm:cxn modelId="{98486771-D6F4-4241-AB6C-DAC29A81A6BA}" type="presParOf" srcId="{E7106A84-7EB8-45DF-9722-E0F462662FBE}" destId="{779DE7A2-4DDA-4EF7-8EE5-46DFDDECFE66}" srcOrd="3" destOrd="0" presId="urn:microsoft.com/office/officeart/2005/8/layout/default#1"/>
    <dgm:cxn modelId="{86FC30C0-544F-4807-9266-D8846E4C2DCD}" type="presParOf" srcId="{E7106A84-7EB8-45DF-9722-E0F462662FBE}" destId="{06915507-E9A4-425F-AA88-A6F529D3108D}" srcOrd="4" destOrd="0" presId="urn:microsoft.com/office/officeart/2005/8/layout/default#1"/>
    <dgm:cxn modelId="{090555A5-08FE-4E0C-A9CE-7ECA0154C1AB}" type="presParOf" srcId="{E7106A84-7EB8-45DF-9722-E0F462662FBE}" destId="{CDE0F400-BF8F-4564-BD45-EE542F5B335F}" srcOrd="5" destOrd="0" presId="urn:microsoft.com/office/officeart/2005/8/layout/default#1"/>
    <dgm:cxn modelId="{2A9C609F-7D5C-4576-85ED-A9CB617A0EB7}" type="presParOf" srcId="{E7106A84-7EB8-45DF-9722-E0F462662FBE}" destId="{9CB33198-6731-447D-8215-FC2841179119}" srcOrd="6" destOrd="0" presId="urn:microsoft.com/office/officeart/2005/8/layout/default#1"/>
    <dgm:cxn modelId="{98D5F049-8ADF-44DE-BEB1-28FD0D6F5C27}" type="presParOf" srcId="{E7106A84-7EB8-45DF-9722-E0F462662FBE}" destId="{4239C276-FFEA-47DE-A075-2007484E6B7C}" srcOrd="7" destOrd="0" presId="urn:microsoft.com/office/officeart/2005/8/layout/default#1"/>
    <dgm:cxn modelId="{2E5F50E8-F62B-4D6D-B336-19930F7958F3}" type="presParOf" srcId="{E7106A84-7EB8-45DF-9722-E0F462662FBE}" destId="{EB85C6A6-F3E9-4BDA-AD5C-C0A7DBC43219}" srcOrd="8" destOrd="0" presId="urn:microsoft.com/office/officeart/2005/8/layout/default#1"/>
    <dgm:cxn modelId="{1BB29159-1E51-455F-88F2-1ED29CD744F3}" type="presParOf" srcId="{E7106A84-7EB8-45DF-9722-E0F462662FBE}" destId="{DD08DEF3-703C-4CEB-B81B-E18F6ADC657A}" srcOrd="9" destOrd="0" presId="urn:microsoft.com/office/officeart/2005/8/layout/default#1"/>
    <dgm:cxn modelId="{38CA80D4-C5C8-4588-A3D6-99015E6A7B3C}" type="presParOf" srcId="{E7106A84-7EB8-45DF-9722-E0F462662FBE}" destId="{2FB3E22D-56B5-45BC-B127-92B153BDFC5B}" srcOrd="10" destOrd="0" presId="urn:microsoft.com/office/officeart/2005/8/layout/default#1"/>
    <dgm:cxn modelId="{230C768E-A6D6-4C1D-9783-66BFBBF0ACFE}" type="presParOf" srcId="{E7106A84-7EB8-45DF-9722-E0F462662FBE}" destId="{C54617B1-1D5D-486F-9322-C1BE42820C94}" srcOrd="11" destOrd="0" presId="urn:microsoft.com/office/officeart/2005/8/layout/default#1"/>
    <dgm:cxn modelId="{CB3B6380-349B-46DF-9FFF-47CC607762D3}" type="presParOf" srcId="{E7106A84-7EB8-45DF-9722-E0F462662FBE}" destId="{95D31BC0-85D1-4B9F-A9F4-822154686B78}" srcOrd="12" destOrd="0" presId="urn:microsoft.com/office/officeart/2005/8/layout/default#1"/>
    <dgm:cxn modelId="{D1D6F68D-5AD3-4A1B-8B8C-FB14F23CA5BF}" type="presParOf" srcId="{E7106A84-7EB8-45DF-9722-E0F462662FBE}" destId="{32A60AF9-37AA-47DC-98C4-47358B33FDFB}" srcOrd="13" destOrd="0" presId="urn:microsoft.com/office/officeart/2005/8/layout/default#1"/>
    <dgm:cxn modelId="{F1982E24-9257-4445-BB80-AA8E826B022E}" type="presParOf" srcId="{E7106A84-7EB8-45DF-9722-E0F462662FBE}" destId="{718E92D9-7B59-46EA-8CD4-DA59D5394DC6}" srcOrd="14" destOrd="0" presId="urn:microsoft.com/office/officeart/2005/8/layout/default#1"/>
    <dgm:cxn modelId="{99C9C742-99B5-496D-B289-C50C6C3223F6}" type="presParOf" srcId="{E7106A84-7EB8-45DF-9722-E0F462662FBE}" destId="{DC5DAD04-A18C-4A49-97F3-7CB5B1EC1C42}" srcOrd="15" destOrd="0" presId="urn:microsoft.com/office/officeart/2005/8/layout/default#1"/>
    <dgm:cxn modelId="{A4DD9E35-6C02-4EF5-9BD8-FE8FB50ED0D1}" type="presParOf" srcId="{E7106A84-7EB8-45DF-9722-E0F462662FBE}" destId="{FE244E26-5EAC-40A9-8E8C-5E359105EEDA}" srcOrd="16" destOrd="0" presId="urn:microsoft.com/office/officeart/2005/8/layout/default#1"/>
    <dgm:cxn modelId="{A84F32DB-693C-434C-93FE-0271809F6437}" type="presParOf" srcId="{E7106A84-7EB8-45DF-9722-E0F462662FBE}" destId="{FC1348B4-6C8F-43CE-A03E-3F67B014ED4E}" srcOrd="17" destOrd="0" presId="urn:microsoft.com/office/officeart/2005/8/layout/default#1"/>
    <dgm:cxn modelId="{F58CD37E-085E-4537-882D-831A11C570FC}" type="presParOf" srcId="{E7106A84-7EB8-45DF-9722-E0F462662FBE}" destId="{CA218BE1-CDDC-44C2-8DD2-0283B708497D}" srcOrd="18" destOrd="0" presId="urn:microsoft.com/office/officeart/2005/8/layout/default#1"/>
    <dgm:cxn modelId="{04435432-C074-4041-979A-A844519D04AB}" type="presParOf" srcId="{E7106A84-7EB8-45DF-9722-E0F462662FBE}" destId="{8B0F853F-8FA5-40D0-A8A6-D15F3F5336AD}" srcOrd="19" destOrd="0" presId="urn:microsoft.com/office/officeart/2005/8/layout/default#1"/>
    <dgm:cxn modelId="{A0A93FF1-E80B-4F73-994F-2524C860B260}" type="presParOf" srcId="{E7106A84-7EB8-45DF-9722-E0F462662FBE}" destId="{C96A1627-CDEE-4B31-A373-E3E6A0580972}" srcOrd="20" destOrd="0" presId="urn:microsoft.com/office/officeart/2005/8/layout/default#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677A15E-DCBF-46FA-A498-73A1B16753B3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205ACE-033B-44D6-BE6B-CE3FDE5E9A3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МОУ СОШ с. Тростянка</a:t>
          </a:r>
          <a:endParaRPr lang="ru-RU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6B7AF937-DE2E-47FA-ACDB-BB1196C9C616}" type="parTrans" cxnId="{BA094B87-455A-497A-95FD-559D35698DFC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40283A11-D914-479C-8249-13A5EB5F1C70}" type="sibTrans" cxnId="{BA094B87-455A-497A-95FD-559D35698DFC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9169435A-012A-44F8-BA63-9B13AB332B88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МОУ СОШ с.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Хоперское</a:t>
          </a:r>
          <a:endParaRPr lang="ru-RU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F7C0DFFA-A4EA-40D5-AD8D-FFEEDD1AFEFC}" type="parTrans" cxnId="{E99540C6-5132-40AD-9FBF-A1843F946A1F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E27C9BDE-C7D8-494D-AF0A-11F01A03733A}" type="sibTrans" cxnId="{E99540C6-5132-40AD-9FBF-A1843F946A1F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4EFC5293-8D51-4EA5-895B-CCBC26713119}" type="pres">
      <dgm:prSet presAssocID="{2677A15E-DCBF-46FA-A498-73A1B16753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124A23-2A81-427F-8DB4-E96F5A1325A1}" type="pres">
      <dgm:prSet presAssocID="{8B205ACE-033B-44D6-BE6B-CE3FDE5E9A3A}" presName="node" presStyleLbl="node1" presStyleIdx="0" presStyleCnt="2" custScaleX="34296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B2041F-498B-4F91-8834-5311D2CAE5A0}" type="pres">
      <dgm:prSet presAssocID="{40283A11-D914-479C-8249-13A5EB5F1C70}" presName="sibTrans" presStyleCnt="0"/>
      <dgm:spPr/>
    </dgm:pt>
    <dgm:pt modelId="{C520B3D2-A299-418F-BB6B-5AB23302C3D1}" type="pres">
      <dgm:prSet presAssocID="{9169435A-012A-44F8-BA63-9B13AB332B88}" presName="node" presStyleLbl="node1" presStyleIdx="1" presStyleCnt="2" custScaleX="32289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BA094B87-455A-497A-95FD-559D35698DFC}" srcId="{2677A15E-DCBF-46FA-A498-73A1B16753B3}" destId="{8B205ACE-033B-44D6-BE6B-CE3FDE5E9A3A}" srcOrd="0" destOrd="0" parTransId="{6B7AF937-DE2E-47FA-ACDB-BB1196C9C616}" sibTransId="{40283A11-D914-479C-8249-13A5EB5F1C70}"/>
    <dgm:cxn modelId="{BABDA383-3FEF-4170-9063-E38CF5762ADB}" type="presOf" srcId="{8B205ACE-033B-44D6-BE6B-CE3FDE5E9A3A}" destId="{0F124A23-2A81-427F-8DB4-E96F5A1325A1}" srcOrd="0" destOrd="0" presId="urn:microsoft.com/office/officeart/2005/8/layout/default#3"/>
    <dgm:cxn modelId="{0F3E0617-A0BB-47A7-B77A-EF42B0772531}" type="presOf" srcId="{9169435A-012A-44F8-BA63-9B13AB332B88}" destId="{C520B3D2-A299-418F-BB6B-5AB23302C3D1}" srcOrd="0" destOrd="0" presId="urn:microsoft.com/office/officeart/2005/8/layout/default#3"/>
    <dgm:cxn modelId="{67D4F53A-1564-4112-A264-07D9567EFF98}" type="presOf" srcId="{2677A15E-DCBF-46FA-A498-73A1B16753B3}" destId="{4EFC5293-8D51-4EA5-895B-CCBC26713119}" srcOrd="0" destOrd="0" presId="urn:microsoft.com/office/officeart/2005/8/layout/default#3"/>
    <dgm:cxn modelId="{E99540C6-5132-40AD-9FBF-A1843F946A1F}" srcId="{2677A15E-DCBF-46FA-A498-73A1B16753B3}" destId="{9169435A-012A-44F8-BA63-9B13AB332B88}" srcOrd="1" destOrd="0" parTransId="{F7C0DFFA-A4EA-40D5-AD8D-FFEEDD1AFEFC}" sibTransId="{E27C9BDE-C7D8-494D-AF0A-11F01A03733A}"/>
    <dgm:cxn modelId="{80EFE534-CD99-4850-810B-6DDBEA74DE3C}" type="presParOf" srcId="{4EFC5293-8D51-4EA5-895B-CCBC26713119}" destId="{0F124A23-2A81-427F-8DB4-E96F5A1325A1}" srcOrd="0" destOrd="0" presId="urn:microsoft.com/office/officeart/2005/8/layout/default#3"/>
    <dgm:cxn modelId="{06AF4891-9DA9-4C38-8025-8EFFFCE4E0FE}" type="presParOf" srcId="{4EFC5293-8D51-4EA5-895B-CCBC26713119}" destId="{C6B2041F-498B-4F91-8834-5311D2CAE5A0}" srcOrd="1" destOrd="0" presId="urn:microsoft.com/office/officeart/2005/8/layout/default#3"/>
    <dgm:cxn modelId="{5CBFA369-D055-49DD-B117-F5EE62739E51}" type="presParOf" srcId="{4EFC5293-8D51-4EA5-895B-CCBC26713119}" destId="{C520B3D2-A299-418F-BB6B-5AB23302C3D1}" srcOrd="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DA1CB7A-9F0C-4622-B731-268A6C36369B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B6C7D8-A463-4D14-912C-7827A2C68303}">
      <dgm:prSet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pPr rtl="0"/>
          <a:r>
            <a:rPr lang="ru-RU" sz="3600" dirty="0" smtClean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Экономия более                </a:t>
          </a:r>
          <a:r>
            <a:rPr lang="ru-RU" sz="4800" dirty="0" smtClean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rPr>
            <a:t>10 </a:t>
          </a:r>
          <a:r>
            <a:rPr lang="ru-RU" sz="4000" dirty="0" smtClean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rPr>
            <a:t>миллионов рублей</a:t>
          </a:r>
          <a:endParaRPr lang="ru-RU" sz="4000" dirty="0">
            <a:ln>
              <a:solidFill>
                <a:schemeClr val="accent6">
                  <a:lumMod val="20000"/>
                  <a:lumOff val="80000"/>
                </a:schemeClr>
              </a:solidFill>
            </a:ln>
            <a:solidFill>
              <a:schemeClr val="accent6">
                <a:lumMod val="50000"/>
              </a:schemeClr>
            </a:solidFill>
            <a:latin typeface="Impact" panose="020B0806030902050204" pitchFamily="34" charset="0"/>
          </a:endParaRPr>
        </a:p>
      </dgm:t>
    </dgm:pt>
    <dgm:pt modelId="{6E1956EC-3949-414C-8329-1461BFB79F49}" type="parTrans" cxnId="{5C3D1F12-AF58-471A-8719-B17DA5303B96}">
      <dgm:prSet/>
      <dgm:spPr/>
      <dgm:t>
        <a:bodyPr/>
        <a:lstStyle/>
        <a:p>
          <a:endParaRPr lang="ru-RU" sz="1600">
            <a:latin typeface="Impact" panose="020B0806030902050204" pitchFamily="34" charset="0"/>
          </a:endParaRPr>
        </a:p>
      </dgm:t>
    </dgm:pt>
    <dgm:pt modelId="{1E1D1CDE-315A-4188-A2AD-2E4C1475DEC2}" type="sibTrans" cxnId="{5C3D1F12-AF58-471A-8719-B17DA5303B96}">
      <dgm:prSet/>
      <dgm:spPr/>
      <dgm:t>
        <a:bodyPr/>
        <a:lstStyle/>
        <a:p>
          <a:endParaRPr lang="ru-RU" sz="1600">
            <a:latin typeface="Impact" panose="020B0806030902050204" pitchFamily="34" charset="0"/>
          </a:endParaRPr>
        </a:p>
      </dgm:t>
    </dgm:pt>
    <dgm:pt modelId="{1682609D-39BA-4614-8C52-86BAF552ED9B}" type="pres">
      <dgm:prSet presAssocID="{6DA1CB7A-9F0C-4622-B731-268A6C36369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A1798B-D672-4D75-A362-18879979ED36}" type="pres">
      <dgm:prSet presAssocID="{9EB6C7D8-A463-4D14-912C-7827A2C68303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5D37A973-4907-4436-8D33-BB26619B1830}" type="presOf" srcId="{6DA1CB7A-9F0C-4622-B731-268A6C36369B}" destId="{1682609D-39BA-4614-8C52-86BAF552ED9B}" srcOrd="0" destOrd="0" presId="urn:microsoft.com/office/officeart/2005/8/layout/venn1"/>
    <dgm:cxn modelId="{9C1D109E-7DB7-4201-AB12-B63748F72BCB}" type="presOf" srcId="{9EB6C7D8-A463-4D14-912C-7827A2C68303}" destId="{02A1798B-D672-4D75-A362-18879979ED36}" srcOrd="0" destOrd="0" presId="urn:microsoft.com/office/officeart/2005/8/layout/venn1"/>
    <dgm:cxn modelId="{5C3D1F12-AF58-471A-8719-B17DA5303B96}" srcId="{6DA1CB7A-9F0C-4622-B731-268A6C36369B}" destId="{9EB6C7D8-A463-4D14-912C-7827A2C68303}" srcOrd="0" destOrd="0" parTransId="{6E1956EC-3949-414C-8329-1461BFB79F49}" sibTransId="{1E1D1CDE-315A-4188-A2AD-2E4C1475DEC2}"/>
    <dgm:cxn modelId="{7ED00E3F-15D1-4FFC-B0EF-32DD8DC804D6}" type="presParOf" srcId="{1682609D-39BA-4614-8C52-86BAF552ED9B}" destId="{02A1798B-D672-4D75-A362-18879979ED3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7B729B5-3BEB-4509-998F-BBCB5C25C0A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CF37C7-169E-483F-BC93-0F85C3CD2026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2017 год: </a:t>
          </a:r>
          <a:r>
            <a:rPr lang="ru-RU" b="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детский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 сады с. Большой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Мелик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с.Лесное</a:t>
          </a:r>
          <a:endParaRPr lang="ru-RU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1BBE93FA-B8CF-48D4-AD6E-8F46171CE02A}" type="parTrans" cxnId="{29A7AE40-5DA6-416B-A359-77FE2DEF8639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CED12BC2-92A2-42E7-B9D9-AC35CFFC9621}" type="sibTrans" cxnId="{29A7AE40-5DA6-416B-A359-77FE2DEF8639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1ABA49F7-D34A-41C2-B104-8D84DE4A4FC9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2018 год: </a:t>
          </a:r>
          <a:r>
            <a:rPr lang="ru-RU" b="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детский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 сады 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с.Устиновка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с.Пады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р.п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. Пинеровка</a:t>
          </a:r>
          <a:endParaRPr lang="ru-RU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F6976829-8CEC-4428-87A5-DBB1E5C8E390}" type="parTrans" cxnId="{66ED9828-9F8E-4749-BC1F-42EED1DB0B21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2F1F32E1-9D7C-4486-86A6-2497AC528FC8}" type="sibTrans" cxnId="{66ED9828-9F8E-4749-BC1F-42EED1DB0B21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7A54B784-1EE8-42C9-B387-DAE337D938F0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2019 год: 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с.Алмазово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с.Сухая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 Елань,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с.Репное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с.Родничок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с.Большой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Мелик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СОШ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с.Октябрьский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</a:t>
          </a:r>
          <a:r>
            <a:rPr lang="ru-RU" b="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детский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 сады </a:t>
          </a:r>
          <a:r>
            <a:rPr lang="ru-RU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с.Репное</a:t>
          </a:r>
          <a:r>
            <a:rPr lang="ru-RU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rPr>
            <a:t>, «Гнездышко»</a:t>
          </a:r>
          <a:endParaRPr lang="ru-RU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bg2">
                <a:lumMod val="25000"/>
              </a:schemeClr>
            </a:solidFill>
            <a:latin typeface="Impact" panose="020B0806030902050204" pitchFamily="34" charset="0"/>
          </a:endParaRPr>
        </a:p>
      </dgm:t>
    </dgm:pt>
    <dgm:pt modelId="{C50EC9AA-5999-4410-A649-7F9E6A18932D}" type="parTrans" cxnId="{0E80B971-8485-473B-9070-34B11FC6A548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F4564F77-60BD-4E07-BE70-B0444F280030}" type="sibTrans" cxnId="{0E80B971-8485-473B-9070-34B11FC6A548}">
      <dgm:prSet/>
      <dgm:spPr/>
      <dgm:t>
        <a:bodyPr/>
        <a:lstStyle/>
        <a:p>
          <a:endParaRPr lang="ru-RU">
            <a:ln>
              <a:solidFill>
                <a:schemeClr val="accent6">
                  <a:lumMod val="60000"/>
                  <a:lumOff val="4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C2E612AC-3B2C-4701-8949-6E697ED6E440}" type="pres">
      <dgm:prSet presAssocID="{37B729B5-3BEB-4509-998F-BBCB5C25C0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32D3D6-A3CE-4ADE-8E56-24D69314D75D}" type="pres">
      <dgm:prSet presAssocID="{A9CF37C7-169E-483F-BC93-0F85C3CD202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07BB3-2D61-4AB0-A60B-CC211AE112F1}" type="pres">
      <dgm:prSet presAssocID="{CED12BC2-92A2-42E7-B9D9-AC35CFFC9621}" presName="spacer" presStyleCnt="0"/>
      <dgm:spPr/>
    </dgm:pt>
    <dgm:pt modelId="{6DBD12C7-039B-403C-9847-22B99FB02C1A}" type="pres">
      <dgm:prSet presAssocID="{1ABA49F7-D34A-41C2-B104-8D84DE4A4FC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A0EF8-633F-4B7D-BABD-1290E30D946E}" type="pres">
      <dgm:prSet presAssocID="{2F1F32E1-9D7C-4486-86A6-2497AC528FC8}" presName="spacer" presStyleCnt="0"/>
      <dgm:spPr/>
    </dgm:pt>
    <dgm:pt modelId="{5965B644-93BD-485B-993C-6459D9022C28}" type="pres">
      <dgm:prSet presAssocID="{7A54B784-1EE8-42C9-B387-DAE337D938F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80B971-8485-473B-9070-34B11FC6A548}" srcId="{37B729B5-3BEB-4509-998F-BBCB5C25C0A6}" destId="{7A54B784-1EE8-42C9-B387-DAE337D938F0}" srcOrd="2" destOrd="0" parTransId="{C50EC9AA-5999-4410-A649-7F9E6A18932D}" sibTransId="{F4564F77-60BD-4E07-BE70-B0444F280030}"/>
    <dgm:cxn modelId="{68AFBCEA-0CB4-4C6F-B4EA-5B45EBBF5C47}" type="presOf" srcId="{7A54B784-1EE8-42C9-B387-DAE337D938F0}" destId="{5965B644-93BD-485B-993C-6459D9022C28}" srcOrd="0" destOrd="0" presId="urn:microsoft.com/office/officeart/2005/8/layout/vList2"/>
    <dgm:cxn modelId="{29A7AE40-5DA6-416B-A359-77FE2DEF8639}" srcId="{37B729B5-3BEB-4509-998F-BBCB5C25C0A6}" destId="{A9CF37C7-169E-483F-BC93-0F85C3CD2026}" srcOrd="0" destOrd="0" parTransId="{1BBE93FA-B8CF-48D4-AD6E-8F46171CE02A}" sibTransId="{CED12BC2-92A2-42E7-B9D9-AC35CFFC9621}"/>
    <dgm:cxn modelId="{210CB949-30AF-462D-AFE5-4044F19EEA2F}" type="presOf" srcId="{1ABA49F7-D34A-41C2-B104-8D84DE4A4FC9}" destId="{6DBD12C7-039B-403C-9847-22B99FB02C1A}" srcOrd="0" destOrd="0" presId="urn:microsoft.com/office/officeart/2005/8/layout/vList2"/>
    <dgm:cxn modelId="{66ED9828-9F8E-4749-BC1F-42EED1DB0B21}" srcId="{37B729B5-3BEB-4509-998F-BBCB5C25C0A6}" destId="{1ABA49F7-D34A-41C2-B104-8D84DE4A4FC9}" srcOrd="1" destOrd="0" parTransId="{F6976829-8CEC-4428-87A5-DBB1E5C8E390}" sibTransId="{2F1F32E1-9D7C-4486-86A6-2497AC528FC8}"/>
    <dgm:cxn modelId="{49655626-4DB1-40D8-96D3-CE2A475CE04D}" type="presOf" srcId="{A9CF37C7-169E-483F-BC93-0F85C3CD2026}" destId="{A132D3D6-A3CE-4ADE-8E56-24D69314D75D}" srcOrd="0" destOrd="0" presId="urn:microsoft.com/office/officeart/2005/8/layout/vList2"/>
    <dgm:cxn modelId="{1402A92E-8B67-48E0-BFA3-8A0FFCF4A24C}" type="presOf" srcId="{37B729B5-3BEB-4509-998F-BBCB5C25C0A6}" destId="{C2E612AC-3B2C-4701-8949-6E697ED6E440}" srcOrd="0" destOrd="0" presId="urn:microsoft.com/office/officeart/2005/8/layout/vList2"/>
    <dgm:cxn modelId="{62DB50D1-933E-4E31-9154-E0FD79759065}" type="presParOf" srcId="{C2E612AC-3B2C-4701-8949-6E697ED6E440}" destId="{A132D3D6-A3CE-4ADE-8E56-24D69314D75D}" srcOrd="0" destOrd="0" presId="urn:microsoft.com/office/officeart/2005/8/layout/vList2"/>
    <dgm:cxn modelId="{1FDA5081-BA4B-4B45-A9EB-60675014A04F}" type="presParOf" srcId="{C2E612AC-3B2C-4701-8949-6E697ED6E440}" destId="{A5807BB3-2D61-4AB0-A60B-CC211AE112F1}" srcOrd="1" destOrd="0" presId="urn:microsoft.com/office/officeart/2005/8/layout/vList2"/>
    <dgm:cxn modelId="{0DB8C7F1-E0BA-4F49-9E62-8DBB3F830D52}" type="presParOf" srcId="{C2E612AC-3B2C-4701-8949-6E697ED6E440}" destId="{6DBD12C7-039B-403C-9847-22B99FB02C1A}" srcOrd="2" destOrd="0" presId="urn:microsoft.com/office/officeart/2005/8/layout/vList2"/>
    <dgm:cxn modelId="{8F001BC8-BF66-465D-AE26-F961A5414A12}" type="presParOf" srcId="{C2E612AC-3B2C-4701-8949-6E697ED6E440}" destId="{E5CA0EF8-633F-4B7D-BABD-1290E30D946E}" srcOrd="3" destOrd="0" presId="urn:microsoft.com/office/officeart/2005/8/layout/vList2"/>
    <dgm:cxn modelId="{D596E9DE-F5F6-4126-8C85-B5E7147F14E3}" type="presParOf" srcId="{C2E612AC-3B2C-4701-8949-6E697ED6E440}" destId="{5965B644-93BD-485B-993C-6459D9022C2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B7488D1-4B9F-4FD5-BE3B-EDE0BF1564E1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B3930A-C8DD-4B1A-8472-E31A317D2EEC}">
      <dgm:prSet/>
      <dgm:spPr>
        <a:solidFill>
          <a:schemeClr val="accent6">
            <a:lumMod val="75000"/>
          </a:schemeClr>
        </a:solidFill>
        <a:ln w="76200">
          <a:solidFill>
            <a:schemeClr val="bg1"/>
          </a:solidFill>
        </a:ln>
      </dgm:spPr>
      <dgm:t>
        <a:bodyPr/>
        <a:lstStyle/>
        <a:p>
          <a:pPr rtl="0"/>
          <a:r>
            <a: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Impact" panose="020B0806030902050204" pitchFamily="34" charset="0"/>
            </a:rPr>
            <a:t>22 тыс. туристов</a:t>
          </a:r>
          <a:endParaRPr lang="ru-RU" dirty="0">
            <a:ln>
              <a:solidFill>
                <a:schemeClr val="accent6">
                  <a:lumMod val="50000"/>
                </a:schemeClr>
              </a:solidFill>
            </a:ln>
            <a:solidFill>
              <a:schemeClr val="bg1"/>
            </a:solidFill>
            <a:latin typeface="Impact" panose="020B0806030902050204" pitchFamily="34" charset="0"/>
          </a:endParaRPr>
        </a:p>
      </dgm:t>
    </dgm:pt>
    <dgm:pt modelId="{280FF84E-02D6-4DE5-8216-1283156779B3}" type="parTrans" cxnId="{5200B1B1-DB5C-4AE5-AD74-8AD853E15C38}">
      <dgm:prSet/>
      <dgm:spPr/>
      <dgm:t>
        <a:bodyPr/>
        <a:lstStyle/>
        <a:p>
          <a:endParaRPr lang="ru-RU"/>
        </a:p>
      </dgm:t>
    </dgm:pt>
    <dgm:pt modelId="{4231E6CD-DED8-4329-B0A4-36CA025AFE82}" type="sibTrans" cxnId="{5200B1B1-DB5C-4AE5-AD74-8AD853E15C38}">
      <dgm:prSet/>
      <dgm:spPr/>
      <dgm:t>
        <a:bodyPr/>
        <a:lstStyle/>
        <a:p>
          <a:endParaRPr lang="ru-RU"/>
        </a:p>
      </dgm:t>
    </dgm:pt>
    <dgm:pt modelId="{34F28E3A-AEC4-41B9-BBCD-46A053B828AE}" type="pres">
      <dgm:prSet presAssocID="{EB7488D1-4B9F-4FD5-BE3B-EDE0BF1564E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685D5-5277-49EB-8141-BBD2794EDFB4}" type="pres">
      <dgm:prSet presAssocID="{EB7488D1-4B9F-4FD5-BE3B-EDE0BF1564E1}" presName="wedge1" presStyleLbl="node1" presStyleIdx="0" presStyleCnt="1" custLinFactNeighborX="-648" custLinFactNeighborY="2312"/>
      <dgm:spPr/>
      <dgm:t>
        <a:bodyPr/>
        <a:lstStyle/>
        <a:p>
          <a:endParaRPr lang="ru-RU"/>
        </a:p>
      </dgm:t>
    </dgm:pt>
    <dgm:pt modelId="{FA3F687E-B55A-446B-9AA3-0370CE9EA740}" type="pres">
      <dgm:prSet presAssocID="{EB7488D1-4B9F-4FD5-BE3B-EDE0BF1564E1}" presName="wedge1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00B1B1-DB5C-4AE5-AD74-8AD853E15C38}" srcId="{EB7488D1-4B9F-4FD5-BE3B-EDE0BF1564E1}" destId="{29B3930A-C8DD-4B1A-8472-E31A317D2EEC}" srcOrd="0" destOrd="0" parTransId="{280FF84E-02D6-4DE5-8216-1283156779B3}" sibTransId="{4231E6CD-DED8-4329-B0A4-36CA025AFE82}"/>
    <dgm:cxn modelId="{6680526D-039B-442E-AF1F-FD148D8DDDCB}" type="presOf" srcId="{29B3930A-C8DD-4B1A-8472-E31A317D2EEC}" destId="{FA3F687E-B55A-446B-9AA3-0370CE9EA740}" srcOrd="1" destOrd="0" presId="urn:microsoft.com/office/officeart/2005/8/layout/chart3"/>
    <dgm:cxn modelId="{A4EDCBCF-1F42-4DB5-B857-DE3959C58645}" type="presOf" srcId="{EB7488D1-4B9F-4FD5-BE3B-EDE0BF1564E1}" destId="{34F28E3A-AEC4-41B9-BBCD-46A053B828AE}" srcOrd="0" destOrd="0" presId="urn:microsoft.com/office/officeart/2005/8/layout/chart3"/>
    <dgm:cxn modelId="{02F46FF1-7EE8-4B63-8AAA-D95F27ED02B5}" type="presOf" srcId="{29B3930A-C8DD-4B1A-8472-E31A317D2EEC}" destId="{AEA685D5-5277-49EB-8141-BBD2794EDFB4}" srcOrd="0" destOrd="0" presId="urn:microsoft.com/office/officeart/2005/8/layout/chart3"/>
    <dgm:cxn modelId="{97735955-344C-4796-A3DB-D342003755B6}" type="presParOf" srcId="{34F28E3A-AEC4-41B9-BBCD-46A053B828AE}" destId="{AEA685D5-5277-49EB-8141-BBD2794EDFB4}" srcOrd="0" destOrd="0" presId="urn:microsoft.com/office/officeart/2005/8/layout/chart3"/>
    <dgm:cxn modelId="{5E53E637-B2F3-4940-818F-4B2E8599F68B}" type="presParOf" srcId="{34F28E3A-AEC4-41B9-BBCD-46A053B828AE}" destId="{FA3F687E-B55A-446B-9AA3-0370CE9EA740}" srcOrd="1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C0C404-2717-4B21-863C-068E695C5CD7}" type="doc">
      <dgm:prSet loTypeId="urn:microsoft.com/office/officeart/2005/8/layout/hierarchy6" loCatId="hierarchy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CE0F8776-5BB6-4C4B-98B1-8411A7775BC6}">
      <dgm:prSet/>
      <dgm:spPr/>
      <dgm:t>
        <a:bodyPr/>
        <a:lstStyle/>
        <a:p>
          <a:pPr rtl="0"/>
          <a:endParaRPr lang="ru-RU"/>
        </a:p>
      </dgm:t>
    </dgm:pt>
    <dgm:pt modelId="{2A53EFD9-85E5-4CC7-B70E-5C1C74E5FD23}" type="parTrans" cxnId="{368BC6D3-B0EB-4BDB-BA9E-B3237F85E906}">
      <dgm:prSet/>
      <dgm:spPr/>
      <dgm:t>
        <a:bodyPr/>
        <a:lstStyle/>
        <a:p>
          <a:endParaRPr lang="ru-RU"/>
        </a:p>
      </dgm:t>
    </dgm:pt>
    <dgm:pt modelId="{E79AE1E3-A10E-45AE-9DD4-58B045F2B653}" type="sibTrans" cxnId="{368BC6D3-B0EB-4BDB-BA9E-B3237F85E906}">
      <dgm:prSet/>
      <dgm:spPr/>
      <dgm:t>
        <a:bodyPr/>
        <a:lstStyle/>
        <a:p>
          <a:endParaRPr lang="ru-RU"/>
        </a:p>
      </dgm:t>
    </dgm:pt>
    <dgm:pt modelId="{3F2B5D86-D219-4BD3-A96C-C56FB574B814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Стационарные торговые объекты – 1471</a:t>
          </a:r>
          <a:endParaRPr lang="ru-RU" sz="1800" b="1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gm:t>
    </dgm:pt>
    <dgm:pt modelId="{C4031375-315A-4AEC-90E3-3871A4F5097E}" type="parTrans" cxnId="{B06A5DC3-6450-4554-B247-E16A1E490B47}">
      <dgm:prSet/>
      <dgm:spPr/>
      <dgm:t>
        <a:bodyPr/>
        <a:lstStyle/>
        <a:p>
          <a:endParaRPr lang="ru-RU"/>
        </a:p>
      </dgm:t>
    </dgm:pt>
    <dgm:pt modelId="{D7172516-9ABA-4F02-94CC-61935D33BDF2}" type="sibTrans" cxnId="{B06A5DC3-6450-4554-B247-E16A1E490B47}">
      <dgm:prSet/>
      <dgm:spPr/>
      <dgm:t>
        <a:bodyPr/>
        <a:lstStyle/>
        <a:p>
          <a:endParaRPr lang="ru-RU"/>
        </a:p>
      </dgm:t>
    </dgm:pt>
    <dgm:pt modelId="{DF364391-487D-4BBB-A207-3F5F896880F1}">
      <dgm:prSet custT="1"/>
      <dgm:spPr/>
      <dgm:t>
        <a:bodyPr/>
        <a:lstStyle/>
        <a:p>
          <a:pPr algn="ctr" rtl="0"/>
          <a:r>
            <a:rPr lang="ru-RU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Предприятия общественного питания – 51</a:t>
          </a:r>
          <a:endParaRPr lang="ru-RU" sz="1700" b="1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gm:t>
    </dgm:pt>
    <dgm:pt modelId="{FB287BD5-89A9-4BC3-821D-4729324B4CDC}" type="parTrans" cxnId="{87A1294C-3BBC-438F-BF5F-9D85CCF20E33}">
      <dgm:prSet/>
      <dgm:spPr/>
      <dgm:t>
        <a:bodyPr/>
        <a:lstStyle/>
        <a:p>
          <a:endParaRPr lang="ru-RU"/>
        </a:p>
      </dgm:t>
    </dgm:pt>
    <dgm:pt modelId="{68A2F49A-1B0C-4F51-B3F9-806E5EB00010}" type="sibTrans" cxnId="{87A1294C-3BBC-438F-BF5F-9D85CCF20E33}">
      <dgm:prSet/>
      <dgm:spPr/>
      <dgm:t>
        <a:bodyPr/>
        <a:lstStyle/>
        <a:p>
          <a:endParaRPr lang="ru-RU"/>
        </a:p>
      </dgm:t>
    </dgm:pt>
    <dgm:pt modelId="{25B9600E-4091-4F20-AF8E-02FCD04CF37E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Предприятия бытового обслуживания – 186</a:t>
          </a:r>
          <a:endParaRPr lang="ru-RU" sz="1800" b="1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gm:t>
    </dgm:pt>
    <dgm:pt modelId="{EAB1404C-326A-45B4-A1BC-4AA2B5A117EB}" type="parTrans" cxnId="{8F7E2C44-2652-4B32-B869-B482832DB972}">
      <dgm:prSet/>
      <dgm:spPr/>
      <dgm:t>
        <a:bodyPr/>
        <a:lstStyle/>
        <a:p>
          <a:endParaRPr lang="ru-RU"/>
        </a:p>
      </dgm:t>
    </dgm:pt>
    <dgm:pt modelId="{59A37D58-7242-45C9-80F6-3B942D12287C}" type="sibTrans" cxnId="{8F7E2C44-2652-4B32-B869-B482832DB972}">
      <dgm:prSet/>
      <dgm:spPr/>
      <dgm:t>
        <a:bodyPr/>
        <a:lstStyle/>
        <a:p>
          <a:endParaRPr lang="ru-RU"/>
        </a:p>
      </dgm:t>
    </dgm:pt>
    <dgm:pt modelId="{E499F774-8500-4771-A1B6-E69B07F09807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Объекты мелкорозничной торговли - 233</a:t>
          </a:r>
          <a:endParaRPr lang="ru-RU" sz="1800" b="1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gm:t>
    </dgm:pt>
    <dgm:pt modelId="{FAF0974E-B6BF-4E1D-BA17-FA8F7D9B5DF7}" type="parTrans" cxnId="{A7749FE2-5F87-4772-BD08-160C19BB148C}">
      <dgm:prSet/>
      <dgm:spPr/>
      <dgm:t>
        <a:bodyPr/>
        <a:lstStyle/>
        <a:p>
          <a:endParaRPr lang="ru-RU"/>
        </a:p>
      </dgm:t>
    </dgm:pt>
    <dgm:pt modelId="{52693CFF-BB32-4320-8423-DB83CD91F778}" type="sibTrans" cxnId="{A7749FE2-5F87-4772-BD08-160C19BB148C}">
      <dgm:prSet/>
      <dgm:spPr/>
      <dgm:t>
        <a:bodyPr/>
        <a:lstStyle/>
        <a:p>
          <a:endParaRPr lang="ru-RU"/>
        </a:p>
      </dgm:t>
    </dgm:pt>
    <dgm:pt modelId="{EC24B103-3211-4280-B481-198477C6BEF4}" type="pres">
      <dgm:prSet presAssocID="{73C0C404-2717-4B21-863C-068E695C5C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251FE9-A3C5-4790-9FD7-AC4902DBA488}" type="pres">
      <dgm:prSet presAssocID="{73C0C404-2717-4B21-863C-068E695C5CD7}" presName="hierFlow" presStyleCnt="0"/>
      <dgm:spPr/>
      <dgm:t>
        <a:bodyPr/>
        <a:lstStyle/>
        <a:p>
          <a:endParaRPr lang="ru-RU"/>
        </a:p>
      </dgm:t>
    </dgm:pt>
    <dgm:pt modelId="{94C5C2B9-C375-4B2D-9435-0CA4CC5C5FA6}" type="pres">
      <dgm:prSet presAssocID="{73C0C404-2717-4B21-863C-068E695C5CD7}" presName="firstBuf" presStyleCnt="0"/>
      <dgm:spPr/>
      <dgm:t>
        <a:bodyPr/>
        <a:lstStyle/>
        <a:p>
          <a:endParaRPr lang="ru-RU"/>
        </a:p>
      </dgm:t>
    </dgm:pt>
    <dgm:pt modelId="{DCE383B2-0B20-4D25-96AE-6B442D6CCC33}" type="pres">
      <dgm:prSet presAssocID="{73C0C404-2717-4B21-863C-068E695C5C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26F3834-95C5-4798-A8DA-B8B272C6B099}" type="pres">
      <dgm:prSet presAssocID="{CE0F8776-5BB6-4C4B-98B1-8411A7775BC6}" presName="Name14" presStyleCnt="0"/>
      <dgm:spPr/>
      <dgm:t>
        <a:bodyPr/>
        <a:lstStyle/>
        <a:p>
          <a:endParaRPr lang="ru-RU"/>
        </a:p>
      </dgm:t>
    </dgm:pt>
    <dgm:pt modelId="{10A0D3F3-858B-4955-9AE2-6E2ECE605E63}" type="pres">
      <dgm:prSet presAssocID="{CE0F8776-5BB6-4C4B-98B1-8411A7775BC6}" presName="level1Shape" presStyleLbl="node0" presStyleIdx="0" presStyleCnt="1" custLinFactNeighborX="549" custLinFactNeighborY="8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947A13-92C2-4222-BAED-1A5CB1A24C0E}" type="pres">
      <dgm:prSet presAssocID="{CE0F8776-5BB6-4C4B-98B1-8411A7775BC6}" presName="hierChild2" presStyleCnt="0"/>
      <dgm:spPr/>
      <dgm:t>
        <a:bodyPr/>
        <a:lstStyle/>
        <a:p>
          <a:endParaRPr lang="ru-RU"/>
        </a:p>
      </dgm:t>
    </dgm:pt>
    <dgm:pt modelId="{F66AD467-B22C-4597-AF78-B91622454247}" type="pres">
      <dgm:prSet presAssocID="{73C0C404-2717-4B21-863C-068E695C5CD7}" presName="bgShapesFlow" presStyleCnt="0"/>
      <dgm:spPr/>
      <dgm:t>
        <a:bodyPr/>
        <a:lstStyle/>
        <a:p>
          <a:endParaRPr lang="ru-RU"/>
        </a:p>
      </dgm:t>
    </dgm:pt>
    <dgm:pt modelId="{12E5DE17-CD4A-4F47-9533-7FC39B702241}" type="pres">
      <dgm:prSet presAssocID="{3F2B5D86-D219-4BD3-A96C-C56FB574B814}" presName="rectComp" presStyleCnt="0"/>
      <dgm:spPr/>
      <dgm:t>
        <a:bodyPr/>
        <a:lstStyle/>
        <a:p>
          <a:endParaRPr lang="ru-RU"/>
        </a:p>
      </dgm:t>
    </dgm:pt>
    <dgm:pt modelId="{58C666CB-2935-4C2F-8955-7532768B75F5}" type="pres">
      <dgm:prSet presAssocID="{3F2B5D86-D219-4BD3-A96C-C56FB574B814}" presName="bgRect" presStyleLbl="bgShp" presStyleIdx="0" presStyleCnt="4"/>
      <dgm:spPr/>
      <dgm:t>
        <a:bodyPr/>
        <a:lstStyle/>
        <a:p>
          <a:endParaRPr lang="ru-RU"/>
        </a:p>
      </dgm:t>
    </dgm:pt>
    <dgm:pt modelId="{EB8212B2-A50B-4F98-ABA3-966800ADC7B3}" type="pres">
      <dgm:prSet presAssocID="{3F2B5D86-D219-4BD3-A96C-C56FB574B814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03095-CD18-4234-991F-21376D015EF9}" type="pres">
      <dgm:prSet presAssocID="{3F2B5D86-D219-4BD3-A96C-C56FB574B814}" presName="spComp" presStyleCnt="0"/>
      <dgm:spPr/>
      <dgm:t>
        <a:bodyPr/>
        <a:lstStyle/>
        <a:p>
          <a:endParaRPr lang="ru-RU"/>
        </a:p>
      </dgm:t>
    </dgm:pt>
    <dgm:pt modelId="{FFE905C4-6F86-4CC1-B644-7C9C7990EE05}" type="pres">
      <dgm:prSet presAssocID="{3F2B5D86-D219-4BD3-A96C-C56FB574B814}" presName="vSp" presStyleCnt="0"/>
      <dgm:spPr/>
      <dgm:t>
        <a:bodyPr/>
        <a:lstStyle/>
        <a:p>
          <a:endParaRPr lang="ru-RU"/>
        </a:p>
      </dgm:t>
    </dgm:pt>
    <dgm:pt modelId="{9E8E1C87-3584-4718-93EB-1307F4C100BE}" type="pres">
      <dgm:prSet presAssocID="{DF364391-487D-4BBB-A207-3F5F896880F1}" presName="rectComp" presStyleCnt="0"/>
      <dgm:spPr/>
      <dgm:t>
        <a:bodyPr/>
        <a:lstStyle/>
        <a:p>
          <a:endParaRPr lang="ru-RU"/>
        </a:p>
      </dgm:t>
    </dgm:pt>
    <dgm:pt modelId="{5C428B91-1C77-4663-85D4-8DF94E83E333}" type="pres">
      <dgm:prSet presAssocID="{DF364391-487D-4BBB-A207-3F5F896880F1}" presName="bgRect" presStyleLbl="bgShp" presStyleIdx="1" presStyleCnt="4"/>
      <dgm:spPr/>
      <dgm:t>
        <a:bodyPr/>
        <a:lstStyle/>
        <a:p>
          <a:endParaRPr lang="ru-RU"/>
        </a:p>
      </dgm:t>
    </dgm:pt>
    <dgm:pt modelId="{F8856BF1-37AC-457D-9507-93D84C240487}" type="pres">
      <dgm:prSet presAssocID="{DF364391-487D-4BBB-A207-3F5F896880F1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41D20-E17C-49F1-9A6E-06A31877F6CE}" type="pres">
      <dgm:prSet presAssocID="{DF364391-487D-4BBB-A207-3F5F896880F1}" presName="spComp" presStyleCnt="0"/>
      <dgm:spPr/>
      <dgm:t>
        <a:bodyPr/>
        <a:lstStyle/>
        <a:p>
          <a:endParaRPr lang="ru-RU"/>
        </a:p>
      </dgm:t>
    </dgm:pt>
    <dgm:pt modelId="{8A94116B-2218-4DD3-B16A-8C4A4773C28E}" type="pres">
      <dgm:prSet presAssocID="{DF364391-487D-4BBB-A207-3F5F896880F1}" presName="vSp" presStyleCnt="0"/>
      <dgm:spPr/>
      <dgm:t>
        <a:bodyPr/>
        <a:lstStyle/>
        <a:p>
          <a:endParaRPr lang="ru-RU"/>
        </a:p>
      </dgm:t>
    </dgm:pt>
    <dgm:pt modelId="{1D0EFAD9-0436-41F8-8023-36ECF6762912}" type="pres">
      <dgm:prSet presAssocID="{25B9600E-4091-4F20-AF8E-02FCD04CF37E}" presName="rectComp" presStyleCnt="0"/>
      <dgm:spPr/>
      <dgm:t>
        <a:bodyPr/>
        <a:lstStyle/>
        <a:p>
          <a:endParaRPr lang="ru-RU"/>
        </a:p>
      </dgm:t>
    </dgm:pt>
    <dgm:pt modelId="{B1CD5842-6524-4B4C-90D7-35DA29069D91}" type="pres">
      <dgm:prSet presAssocID="{25B9600E-4091-4F20-AF8E-02FCD04CF37E}" presName="bgRect" presStyleLbl="bgShp" presStyleIdx="2" presStyleCnt="4"/>
      <dgm:spPr/>
      <dgm:t>
        <a:bodyPr/>
        <a:lstStyle/>
        <a:p>
          <a:endParaRPr lang="ru-RU"/>
        </a:p>
      </dgm:t>
    </dgm:pt>
    <dgm:pt modelId="{51491284-D511-4AAD-AFAF-6DA81F174A50}" type="pres">
      <dgm:prSet presAssocID="{25B9600E-4091-4F20-AF8E-02FCD04CF37E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DF384-620F-46D3-B875-15AB044686C2}" type="pres">
      <dgm:prSet presAssocID="{25B9600E-4091-4F20-AF8E-02FCD04CF37E}" presName="spComp" presStyleCnt="0"/>
      <dgm:spPr/>
      <dgm:t>
        <a:bodyPr/>
        <a:lstStyle/>
        <a:p>
          <a:endParaRPr lang="ru-RU"/>
        </a:p>
      </dgm:t>
    </dgm:pt>
    <dgm:pt modelId="{11EB3873-EAD2-477E-871B-452D9A4E5A42}" type="pres">
      <dgm:prSet presAssocID="{25B9600E-4091-4F20-AF8E-02FCD04CF37E}" presName="vSp" presStyleCnt="0"/>
      <dgm:spPr/>
      <dgm:t>
        <a:bodyPr/>
        <a:lstStyle/>
        <a:p>
          <a:endParaRPr lang="ru-RU"/>
        </a:p>
      </dgm:t>
    </dgm:pt>
    <dgm:pt modelId="{BAA35B15-792B-444D-B01F-BFCCC26CC0AC}" type="pres">
      <dgm:prSet presAssocID="{E499F774-8500-4771-A1B6-E69B07F09807}" presName="rectComp" presStyleCnt="0"/>
      <dgm:spPr/>
      <dgm:t>
        <a:bodyPr/>
        <a:lstStyle/>
        <a:p>
          <a:endParaRPr lang="ru-RU"/>
        </a:p>
      </dgm:t>
    </dgm:pt>
    <dgm:pt modelId="{26D07245-1F21-4FEC-9B14-C399A7DA2B29}" type="pres">
      <dgm:prSet presAssocID="{E499F774-8500-4771-A1B6-E69B07F09807}" presName="bgRect" presStyleLbl="bgShp" presStyleIdx="3" presStyleCnt="4"/>
      <dgm:spPr/>
      <dgm:t>
        <a:bodyPr/>
        <a:lstStyle/>
        <a:p>
          <a:endParaRPr lang="ru-RU"/>
        </a:p>
      </dgm:t>
    </dgm:pt>
    <dgm:pt modelId="{7E71134E-5BE3-45B1-95D5-88780799383C}" type="pres">
      <dgm:prSet presAssocID="{E499F774-8500-4771-A1B6-E69B07F09807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6FB462-9DAB-4AB0-AD78-8B3F4436CE60}" type="presOf" srcId="{E499F774-8500-4771-A1B6-E69B07F09807}" destId="{26D07245-1F21-4FEC-9B14-C399A7DA2B29}" srcOrd="0" destOrd="0" presId="urn:microsoft.com/office/officeart/2005/8/layout/hierarchy6"/>
    <dgm:cxn modelId="{D9F51173-776F-41B0-BC97-D8976A32520D}" type="presOf" srcId="{73C0C404-2717-4B21-863C-068E695C5CD7}" destId="{EC24B103-3211-4280-B481-198477C6BEF4}" srcOrd="0" destOrd="0" presId="urn:microsoft.com/office/officeart/2005/8/layout/hierarchy6"/>
    <dgm:cxn modelId="{B06A5DC3-6450-4554-B247-E16A1E490B47}" srcId="{73C0C404-2717-4B21-863C-068E695C5CD7}" destId="{3F2B5D86-D219-4BD3-A96C-C56FB574B814}" srcOrd="1" destOrd="0" parTransId="{C4031375-315A-4AEC-90E3-3871A4F5097E}" sibTransId="{D7172516-9ABA-4F02-94CC-61935D33BDF2}"/>
    <dgm:cxn modelId="{14F12A75-C3D9-4D2F-8C8E-31D1E9389E25}" type="presOf" srcId="{DF364391-487D-4BBB-A207-3F5F896880F1}" destId="{F8856BF1-37AC-457D-9507-93D84C240487}" srcOrd="1" destOrd="0" presId="urn:microsoft.com/office/officeart/2005/8/layout/hierarchy6"/>
    <dgm:cxn modelId="{93351C09-2F49-4636-BD71-370C70C913DA}" type="presOf" srcId="{25B9600E-4091-4F20-AF8E-02FCD04CF37E}" destId="{51491284-D511-4AAD-AFAF-6DA81F174A50}" srcOrd="1" destOrd="0" presId="urn:microsoft.com/office/officeart/2005/8/layout/hierarchy6"/>
    <dgm:cxn modelId="{368BC6D3-B0EB-4BDB-BA9E-B3237F85E906}" srcId="{73C0C404-2717-4B21-863C-068E695C5CD7}" destId="{CE0F8776-5BB6-4C4B-98B1-8411A7775BC6}" srcOrd="0" destOrd="0" parTransId="{2A53EFD9-85E5-4CC7-B70E-5C1C74E5FD23}" sibTransId="{E79AE1E3-A10E-45AE-9DD4-58B045F2B653}"/>
    <dgm:cxn modelId="{A7749FE2-5F87-4772-BD08-160C19BB148C}" srcId="{73C0C404-2717-4B21-863C-068E695C5CD7}" destId="{E499F774-8500-4771-A1B6-E69B07F09807}" srcOrd="4" destOrd="0" parTransId="{FAF0974E-B6BF-4E1D-BA17-FA8F7D9B5DF7}" sibTransId="{52693CFF-BB32-4320-8423-DB83CD91F778}"/>
    <dgm:cxn modelId="{87C8AB84-8B47-44FB-8F5D-0F1825F8A4F8}" type="presOf" srcId="{DF364391-487D-4BBB-A207-3F5F896880F1}" destId="{5C428B91-1C77-4663-85D4-8DF94E83E333}" srcOrd="0" destOrd="0" presId="urn:microsoft.com/office/officeart/2005/8/layout/hierarchy6"/>
    <dgm:cxn modelId="{8F7E2C44-2652-4B32-B869-B482832DB972}" srcId="{73C0C404-2717-4B21-863C-068E695C5CD7}" destId="{25B9600E-4091-4F20-AF8E-02FCD04CF37E}" srcOrd="3" destOrd="0" parTransId="{EAB1404C-326A-45B4-A1BC-4AA2B5A117EB}" sibTransId="{59A37D58-7242-45C9-80F6-3B942D12287C}"/>
    <dgm:cxn modelId="{BBBF037A-9C55-488C-B0F7-82FAEF475334}" type="presOf" srcId="{25B9600E-4091-4F20-AF8E-02FCD04CF37E}" destId="{B1CD5842-6524-4B4C-90D7-35DA29069D91}" srcOrd="0" destOrd="0" presId="urn:microsoft.com/office/officeart/2005/8/layout/hierarchy6"/>
    <dgm:cxn modelId="{87A1294C-3BBC-438F-BF5F-9D85CCF20E33}" srcId="{73C0C404-2717-4B21-863C-068E695C5CD7}" destId="{DF364391-487D-4BBB-A207-3F5F896880F1}" srcOrd="2" destOrd="0" parTransId="{FB287BD5-89A9-4BC3-821D-4729324B4CDC}" sibTransId="{68A2F49A-1B0C-4F51-B3F9-806E5EB00010}"/>
    <dgm:cxn modelId="{43FA8EF0-BC68-4DBC-96AC-AE3954A5C0E4}" type="presOf" srcId="{CE0F8776-5BB6-4C4B-98B1-8411A7775BC6}" destId="{10A0D3F3-858B-4955-9AE2-6E2ECE605E63}" srcOrd="0" destOrd="0" presId="urn:microsoft.com/office/officeart/2005/8/layout/hierarchy6"/>
    <dgm:cxn modelId="{6D3C1E51-56DE-4B8C-8FC1-6C30B19C6497}" type="presOf" srcId="{3F2B5D86-D219-4BD3-A96C-C56FB574B814}" destId="{EB8212B2-A50B-4F98-ABA3-966800ADC7B3}" srcOrd="1" destOrd="0" presId="urn:microsoft.com/office/officeart/2005/8/layout/hierarchy6"/>
    <dgm:cxn modelId="{515DCF7C-C170-49B8-9F34-D398ECBB8542}" type="presOf" srcId="{E499F774-8500-4771-A1B6-E69B07F09807}" destId="{7E71134E-5BE3-45B1-95D5-88780799383C}" srcOrd="1" destOrd="0" presId="urn:microsoft.com/office/officeart/2005/8/layout/hierarchy6"/>
    <dgm:cxn modelId="{E979C9E9-9A7F-41A7-AC62-B196E69D52D0}" type="presOf" srcId="{3F2B5D86-D219-4BD3-A96C-C56FB574B814}" destId="{58C666CB-2935-4C2F-8955-7532768B75F5}" srcOrd="0" destOrd="0" presId="urn:microsoft.com/office/officeart/2005/8/layout/hierarchy6"/>
    <dgm:cxn modelId="{07B3CE0F-E0E4-4034-A806-51B9D63DB0DA}" type="presParOf" srcId="{EC24B103-3211-4280-B481-198477C6BEF4}" destId="{71251FE9-A3C5-4790-9FD7-AC4902DBA488}" srcOrd="0" destOrd="0" presId="urn:microsoft.com/office/officeart/2005/8/layout/hierarchy6"/>
    <dgm:cxn modelId="{0A1C31CF-29AC-4F00-A36C-F4A563E233C9}" type="presParOf" srcId="{71251FE9-A3C5-4790-9FD7-AC4902DBA488}" destId="{94C5C2B9-C375-4B2D-9435-0CA4CC5C5FA6}" srcOrd="0" destOrd="0" presId="urn:microsoft.com/office/officeart/2005/8/layout/hierarchy6"/>
    <dgm:cxn modelId="{F366405B-FADB-48D3-AF8B-02B1030454A6}" type="presParOf" srcId="{71251FE9-A3C5-4790-9FD7-AC4902DBA488}" destId="{DCE383B2-0B20-4D25-96AE-6B442D6CCC33}" srcOrd="1" destOrd="0" presId="urn:microsoft.com/office/officeart/2005/8/layout/hierarchy6"/>
    <dgm:cxn modelId="{44790A1C-909B-42D2-B734-5570D3CCD05B}" type="presParOf" srcId="{DCE383B2-0B20-4D25-96AE-6B442D6CCC33}" destId="{826F3834-95C5-4798-A8DA-B8B272C6B099}" srcOrd="0" destOrd="0" presId="urn:microsoft.com/office/officeart/2005/8/layout/hierarchy6"/>
    <dgm:cxn modelId="{872A0CB3-F986-4E8F-BA5A-A84B762A31AA}" type="presParOf" srcId="{826F3834-95C5-4798-A8DA-B8B272C6B099}" destId="{10A0D3F3-858B-4955-9AE2-6E2ECE605E63}" srcOrd="0" destOrd="0" presId="urn:microsoft.com/office/officeart/2005/8/layout/hierarchy6"/>
    <dgm:cxn modelId="{5BDAA10D-A7FE-4A0B-8053-66176A3F9D40}" type="presParOf" srcId="{826F3834-95C5-4798-A8DA-B8B272C6B099}" destId="{1B947A13-92C2-4222-BAED-1A5CB1A24C0E}" srcOrd="1" destOrd="0" presId="urn:microsoft.com/office/officeart/2005/8/layout/hierarchy6"/>
    <dgm:cxn modelId="{4B9397FA-B8DE-4B52-B865-E06B70D8009E}" type="presParOf" srcId="{EC24B103-3211-4280-B481-198477C6BEF4}" destId="{F66AD467-B22C-4597-AF78-B91622454247}" srcOrd="1" destOrd="0" presId="urn:microsoft.com/office/officeart/2005/8/layout/hierarchy6"/>
    <dgm:cxn modelId="{49588D40-A9EF-4193-88C0-C60A87E6B177}" type="presParOf" srcId="{F66AD467-B22C-4597-AF78-B91622454247}" destId="{12E5DE17-CD4A-4F47-9533-7FC39B702241}" srcOrd="0" destOrd="0" presId="urn:microsoft.com/office/officeart/2005/8/layout/hierarchy6"/>
    <dgm:cxn modelId="{9DF5DB19-EB5F-454D-89B6-49FC7BAE97A3}" type="presParOf" srcId="{12E5DE17-CD4A-4F47-9533-7FC39B702241}" destId="{58C666CB-2935-4C2F-8955-7532768B75F5}" srcOrd="0" destOrd="0" presId="urn:microsoft.com/office/officeart/2005/8/layout/hierarchy6"/>
    <dgm:cxn modelId="{0496C5BF-99EC-4682-9E4F-8371B49D17A8}" type="presParOf" srcId="{12E5DE17-CD4A-4F47-9533-7FC39B702241}" destId="{EB8212B2-A50B-4F98-ABA3-966800ADC7B3}" srcOrd="1" destOrd="0" presId="urn:microsoft.com/office/officeart/2005/8/layout/hierarchy6"/>
    <dgm:cxn modelId="{7AF7A44E-1B01-4EAA-96B0-0A4F4DB1D681}" type="presParOf" srcId="{F66AD467-B22C-4597-AF78-B91622454247}" destId="{68603095-CD18-4234-991F-21376D015EF9}" srcOrd="1" destOrd="0" presId="urn:microsoft.com/office/officeart/2005/8/layout/hierarchy6"/>
    <dgm:cxn modelId="{04FB90F2-28C0-4AE6-BDA4-E7F536894067}" type="presParOf" srcId="{68603095-CD18-4234-991F-21376D015EF9}" destId="{FFE905C4-6F86-4CC1-B644-7C9C7990EE05}" srcOrd="0" destOrd="0" presId="urn:microsoft.com/office/officeart/2005/8/layout/hierarchy6"/>
    <dgm:cxn modelId="{83EEC0AB-3729-4B18-8FD6-C101873FFD8C}" type="presParOf" srcId="{F66AD467-B22C-4597-AF78-B91622454247}" destId="{9E8E1C87-3584-4718-93EB-1307F4C100BE}" srcOrd="2" destOrd="0" presId="urn:microsoft.com/office/officeart/2005/8/layout/hierarchy6"/>
    <dgm:cxn modelId="{0BC49076-8E8C-4278-AF83-36851E54205B}" type="presParOf" srcId="{9E8E1C87-3584-4718-93EB-1307F4C100BE}" destId="{5C428B91-1C77-4663-85D4-8DF94E83E333}" srcOrd="0" destOrd="0" presId="urn:microsoft.com/office/officeart/2005/8/layout/hierarchy6"/>
    <dgm:cxn modelId="{5D05B1C1-A83D-4A81-8973-9E4C61C0120A}" type="presParOf" srcId="{9E8E1C87-3584-4718-93EB-1307F4C100BE}" destId="{F8856BF1-37AC-457D-9507-93D84C240487}" srcOrd="1" destOrd="0" presId="urn:microsoft.com/office/officeart/2005/8/layout/hierarchy6"/>
    <dgm:cxn modelId="{CB662BFD-58FD-4A0E-AABD-3ECF60999FA1}" type="presParOf" srcId="{F66AD467-B22C-4597-AF78-B91622454247}" destId="{68C41D20-E17C-49F1-9A6E-06A31877F6CE}" srcOrd="3" destOrd="0" presId="urn:microsoft.com/office/officeart/2005/8/layout/hierarchy6"/>
    <dgm:cxn modelId="{596981EF-69E4-4710-93ED-85895F44E79B}" type="presParOf" srcId="{68C41D20-E17C-49F1-9A6E-06A31877F6CE}" destId="{8A94116B-2218-4DD3-B16A-8C4A4773C28E}" srcOrd="0" destOrd="0" presId="urn:microsoft.com/office/officeart/2005/8/layout/hierarchy6"/>
    <dgm:cxn modelId="{30F82258-D6B1-44B3-A552-80F8AEFAD7B5}" type="presParOf" srcId="{F66AD467-B22C-4597-AF78-B91622454247}" destId="{1D0EFAD9-0436-41F8-8023-36ECF6762912}" srcOrd="4" destOrd="0" presId="urn:microsoft.com/office/officeart/2005/8/layout/hierarchy6"/>
    <dgm:cxn modelId="{5145CC9C-419D-4EB1-ADAC-B55D9D5FB848}" type="presParOf" srcId="{1D0EFAD9-0436-41F8-8023-36ECF6762912}" destId="{B1CD5842-6524-4B4C-90D7-35DA29069D91}" srcOrd="0" destOrd="0" presId="urn:microsoft.com/office/officeart/2005/8/layout/hierarchy6"/>
    <dgm:cxn modelId="{E42F2241-9E0A-4C4E-9A53-F12D8BB50643}" type="presParOf" srcId="{1D0EFAD9-0436-41F8-8023-36ECF6762912}" destId="{51491284-D511-4AAD-AFAF-6DA81F174A50}" srcOrd="1" destOrd="0" presId="urn:microsoft.com/office/officeart/2005/8/layout/hierarchy6"/>
    <dgm:cxn modelId="{0D12AD22-E4EC-46B1-BE9D-1F9005B6FBB7}" type="presParOf" srcId="{F66AD467-B22C-4597-AF78-B91622454247}" destId="{0D8DF384-620F-46D3-B875-15AB044686C2}" srcOrd="5" destOrd="0" presId="urn:microsoft.com/office/officeart/2005/8/layout/hierarchy6"/>
    <dgm:cxn modelId="{99DCFB46-CFE6-4593-9669-E9D79B95A6CC}" type="presParOf" srcId="{0D8DF384-620F-46D3-B875-15AB044686C2}" destId="{11EB3873-EAD2-477E-871B-452D9A4E5A42}" srcOrd="0" destOrd="0" presId="urn:microsoft.com/office/officeart/2005/8/layout/hierarchy6"/>
    <dgm:cxn modelId="{CA826086-4729-46DD-BD45-51C2683E39E9}" type="presParOf" srcId="{F66AD467-B22C-4597-AF78-B91622454247}" destId="{BAA35B15-792B-444D-B01F-BFCCC26CC0AC}" srcOrd="6" destOrd="0" presId="urn:microsoft.com/office/officeart/2005/8/layout/hierarchy6"/>
    <dgm:cxn modelId="{07265634-135C-480A-A1CA-8169A48CA3DB}" type="presParOf" srcId="{BAA35B15-792B-444D-B01F-BFCCC26CC0AC}" destId="{26D07245-1F21-4FEC-9B14-C399A7DA2B29}" srcOrd="0" destOrd="0" presId="urn:microsoft.com/office/officeart/2005/8/layout/hierarchy6"/>
    <dgm:cxn modelId="{22A5F57C-4E35-4786-8968-09459E1828DE}" type="presParOf" srcId="{BAA35B15-792B-444D-B01F-BFCCC26CC0AC}" destId="{7E71134E-5BE3-45B1-95D5-88780799383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FDB2FD-344C-4B1D-AF69-AEC91473E8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48632A-1AA8-4670-80A0-73D581B026E8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Балашовский</a:t>
          </a:r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 филиал Саратовской Губернской Торгово-Промышленной палаты</a:t>
          </a:r>
          <a:endParaRPr lang="ru-RU" sz="20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B1C6FE9B-F0B6-4A44-9A2B-E7024C0A90D0}" type="parTrans" cxnId="{54279783-367C-4752-8E9C-1217C1E4DB5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7EF84EF9-C2B0-4165-A721-935829436A8A}" type="sibTrans" cxnId="{54279783-367C-4752-8E9C-1217C1E4DB5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94160EBD-F67A-4296-B37F-AFF6DEEE231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Балашовское</a:t>
          </a:r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 территориальное отделение общероссийской организации </a:t>
          </a:r>
          <a:r>
            <a:rPr lang="ru-RU" sz="2000" dirty="0" err="1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МиСП</a:t>
          </a:r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 "Опора России"</a:t>
          </a:r>
          <a:endParaRPr lang="ru-RU" sz="20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C761EA26-7768-490A-A9BE-65F63FFB2C9B}" type="parTrans" cxnId="{796477F5-A041-4152-875D-D889AD6D2F87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2970231A-33D9-4092-9EEC-71D3959C5C96}" type="sibTrans" cxnId="{796477F5-A041-4152-875D-D889AD6D2F87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B3224C54-74AA-4FA7-827E-82BE60A5CA1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Координационный совет по вопросам малого и среднего предпринимательства при администрации БМР</a:t>
          </a:r>
          <a:endParaRPr lang="ru-RU" sz="20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6438AB1D-9219-4D32-A478-D58F6F94AF78}" type="parTrans" cxnId="{6F50B3DF-4DF6-4D04-8126-49BE61878FD0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2DD1E976-A94B-465C-A88F-368B508122E4}" type="sibTrans" cxnId="{6F50B3DF-4DF6-4D04-8126-49BE61878FD0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AC7157D4-BE89-477D-8916-00BBDD907963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Общественная организация "Союз предпринимателей"</a:t>
          </a:r>
          <a:endParaRPr lang="ru-RU" sz="20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F6E1FEF5-E4A5-4254-822E-751EE16A7174}" type="parTrans" cxnId="{6258E278-6C5D-4F6A-9E5C-A4A31C4DFD0B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FC3D2A3C-178C-4A9A-AC8A-70029A581B87}" type="sibTrans" cxnId="{6258E278-6C5D-4F6A-9E5C-A4A31C4DFD0B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1D548AF9-A9E8-4C73-B0E3-09C669FC0B0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Балашовская городская профсоюзная организация "Торговое единство"</a:t>
          </a:r>
          <a:endParaRPr lang="ru-RU" sz="20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D7E1B1D2-B9BD-49C0-9398-F097B219A690}" type="parTrans" cxnId="{AB662AE0-4924-4AA3-9392-C86C97EC2EE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FD64672B-0796-414B-A90C-E7996600ED2F}" type="sibTrans" cxnId="{AB662AE0-4924-4AA3-9392-C86C97EC2EE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46DE6122-2F77-4D3B-8A80-70FC1731D515}" type="pres">
      <dgm:prSet presAssocID="{42FDB2FD-344C-4B1D-AF69-AEC91473E8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68541F-F1BE-4212-8AF9-DC43C4C868A4}" type="pres">
      <dgm:prSet presAssocID="{E248632A-1AA8-4670-80A0-73D581B026E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3D007-05A6-4A8C-A019-2D26C9803E3A}" type="pres">
      <dgm:prSet presAssocID="{7EF84EF9-C2B0-4165-A721-935829436A8A}" presName="spacer" presStyleCnt="0"/>
      <dgm:spPr/>
    </dgm:pt>
    <dgm:pt modelId="{42846FFE-7FE9-483E-A7B5-4B9B981405E8}" type="pres">
      <dgm:prSet presAssocID="{94160EBD-F67A-4296-B37F-AFF6DEEE2319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E9715-A790-43DB-BEF8-F35C545F20E2}" type="pres">
      <dgm:prSet presAssocID="{2970231A-33D9-4092-9EEC-71D3959C5C96}" presName="spacer" presStyleCnt="0"/>
      <dgm:spPr/>
    </dgm:pt>
    <dgm:pt modelId="{FCFE7478-CB29-40F7-A960-579408D9A43A}" type="pres">
      <dgm:prSet presAssocID="{B3224C54-74AA-4FA7-827E-82BE60A5CA1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9AA05-9946-40E0-993A-AFE8CE6CB96B}" type="pres">
      <dgm:prSet presAssocID="{2DD1E976-A94B-465C-A88F-368B508122E4}" presName="spacer" presStyleCnt="0"/>
      <dgm:spPr/>
    </dgm:pt>
    <dgm:pt modelId="{7387F9EB-2048-4FF8-985B-837F49E434CE}" type="pres">
      <dgm:prSet presAssocID="{AC7157D4-BE89-477D-8916-00BBDD90796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47497-A518-4EDD-BECC-D2EABE019A7E}" type="pres">
      <dgm:prSet presAssocID="{FC3D2A3C-178C-4A9A-AC8A-70029A581B87}" presName="spacer" presStyleCnt="0"/>
      <dgm:spPr/>
    </dgm:pt>
    <dgm:pt modelId="{BA5177E6-6061-40A3-9376-121B63BFC1CF}" type="pres">
      <dgm:prSet presAssocID="{1D548AF9-A9E8-4C73-B0E3-09C669FC0B0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79783-367C-4752-8E9C-1217C1E4DB54}" srcId="{42FDB2FD-344C-4B1D-AF69-AEC91473E80D}" destId="{E248632A-1AA8-4670-80A0-73D581B026E8}" srcOrd="0" destOrd="0" parTransId="{B1C6FE9B-F0B6-4A44-9A2B-E7024C0A90D0}" sibTransId="{7EF84EF9-C2B0-4165-A721-935829436A8A}"/>
    <dgm:cxn modelId="{6258E278-6C5D-4F6A-9E5C-A4A31C4DFD0B}" srcId="{42FDB2FD-344C-4B1D-AF69-AEC91473E80D}" destId="{AC7157D4-BE89-477D-8916-00BBDD907963}" srcOrd="3" destOrd="0" parTransId="{F6E1FEF5-E4A5-4254-822E-751EE16A7174}" sibTransId="{FC3D2A3C-178C-4A9A-AC8A-70029A581B87}"/>
    <dgm:cxn modelId="{0F55C564-B3FF-4B20-AD46-CE5AE37F675E}" type="presOf" srcId="{AC7157D4-BE89-477D-8916-00BBDD907963}" destId="{7387F9EB-2048-4FF8-985B-837F49E434CE}" srcOrd="0" destOrd="0" presId="urn:microsoft.com/office/officeart/2005/8/layout/vList2"/>
    <dgm:cxn modelId="{C10B428F-7CDA-48AB-9D13-5465D0D8C37C}" type="presOf" srcId="{B3224C54-74AA-4FA7-827E-82BE60A5CA1A}" destId="{FCFE7478-CB29-40F7-A960-579408D9A43A}" srcOrd="0" destOrd="0" presId="urn:microsoft.com/office/officeart/2005/8/layout/vList2"/>
    <dgm:cxn modelId="{EFD9F3D8-F8A6-42C6-872A-0B2EF5D675C0}" type="presOf" srcId="{1D548AF9-A9E8-4C73-B0E3-09C669FC0B0A}" destId="{BA5177E6-6061-40A3-9376-121B63BFC1CF}" srcOrd="0" destOrd="0" presId="urn:microsoft.com/office/officeart/2005/8/layout/vList2"/>
    <dgm:cxn modelId="{26A3859D-3C23-42C2-81FD-79C611A6CC12}" type="presOf" srcId="{94160EBD-F67A-4296-B37F-AFF6DEEE2319}" destId="{42846FFE-7FE9-483E-A7B5-4B9B981405E8}" srcOrd="0" destOrd="0" presId="urn:microsoft.com/office/officeart/2005/8/layout/vList2"/>
    <dgm:cxn modelId="{6F50B3DF-4DF6-4D04-8126-49BE61878FD0}" srcId="{42FDB2FD-344C-4B1D-AF69-AEC91473E80D}" destId="{B3224C54-74AA-4FA7-827E-82BE60A5CA1A}" srcOrd="2" destOrd="0" parTransId="{6438AB1D-9219-4D32-A478-D58F6F94AF78}" sibTransId="{2DD1E976-A94B-465C-A88F-368B508122E4}"/>
    <dgm:cxn modelId="{119F8DF9-8BF7-44F8-B4A5-F0898F9AE795}" type="presOf" srcId="{E248632A-1AA8-4670-80A0-73D581B026E8}" destId="{4968541F-F1BE-4212-8AF9-DC43C4C868A4}" srcOrd="0" destOrd="0" presId="urn:microsoft.com/office/officeart/2005/8/layout/vList2"/>
    <dgm:cxn modelId="{AB662AE0-4924-4AA3-9392-C86C97EC2EE4}" srcId="{42FDB2FD-344C-4B1D-AF69-AEC91473E80D}" destId="{1D548AF9-A9E8-4C73-B0E3-09C669FC0B0A}" srcOrd="4" destOrd="0" parTransId="{D7E1B1D2-B9BD-49C0-9398-F097B219A690}" sibTransId="{FD64672B-0796-414B-A90C-E7996600ED2F}"/>
    <dgm:cxn modelId="{796477F5-A041-4152-875D-D889AD6D2F87}" srcId="{42FDB2FD-344C-4B1D-AF69-AEC91473E80D}" destId="{94160EBD-F67A-4296-B37F-AFF6DEEE2319}" srcOrd="1" destOrd="0" parTransId="{C761EA26-7768-490A-A9BE-65F63FFB2C9B}" sibTransId="{2970231A-33D9-4092-9EEC-71D3959C5C96}"/>
    <dgm:cxn modelId="{BB2D7D66-4A30-46F7-A3B1-4BDBC36B0EB7}" type="presOf" srcId="{42FDB2FD-344C-4B1D-AF69-AEC91473E80D}" destId="{46DE6122-2F77-4D3B-8A80-70FC1731D515}" srcOrd="0" destOrd="0" presId="urn:microsoft.com/office/officeart/2005/8/layout/vList2"/>
    <dgm:cxn modelId="{BDF9C9D1-138B-46A2-805A-D4FD8A04E5C1}" type="presParOf" srcId="{46DE6122-2F77-4D3B-8A80-70FC1731D515}" destId="{4968541F-F1BE-4212-8AF9-DC43C4C868A4}" srcOrd="0" destOrd="0" presId="urn:microsoft.com/office/officeart/2005/8/layout/vList2"/>
    <dgm:cxn modelId="{67E4FB81-60D6-4D4F-929C-54E8BB4C773E}" type="presParOf" srcId="{46DE6122-2F77-4D3B-8A80-70FC1731D515}" destId="{F453D007-05A6-4A8C-A019-2D26C9803E3A}" srcOrd="1" destOrd="0" presId="urn:microsoft.com/office/officeart/2005/8/layout/vList2"/>
    <dgm:cxn modelId="{A0A82BE4-EE63-4125-93A2-AF18677F630C}" type="presParOf" srcId="{46DE6122-2F77-4D3B-8A80-70FC1731D515}" destId="{42846FFE-7FE9-483E-A7B5-4B9B981405E8}" srcOrd="2" destOrd="0" presId="urn:microsoft.com/office/officeart/2005/8/layout/vList2"/>
    <dgm:cxn modelId="{99BA57D7-4FE7-417D-A66E-B1B0001993C3}" type="presParOf" srcId="{46DE6122-2F77-4D3B-8A80-70FC1731D515}" destId="{735E9715-A790-43DB-BEF8-F35C545F20E2}" srcOrd="3" destOrd="0" presId="urn:microsoft.com/office/officeart/2005/8/layout/vList2"/>
    <dgm:cxn modelId="{94BA0FA0-E5CF-404C-AF95-57CAB455B9CE}" type="presParOf" srcId="{46DE6122-2F77-4D3B-8A80-70FC1731D515}" destId="{FCFE7478-CB29-40F7-A960-579408D9A43A}" srcOrd="4" destOrd="0" presId="urn:microsoft.com/office/officeart/2005/8/layout/vList2"/>
    <dgm:cxn modelId="{87944950-FD9B-40BB-A2C1-EEA8A3591E3B}" type="presParOf" srcId="{46DE6122-2F77-4D3B-8A80-70FC1731D515}" destId="{3D39AA05-9946-40E0-993A-AFE8CE6CB96B}" srcOrd="5" destOrd="0" presId="urn:microsoft.com/office/officeart/2005/8/layout/vList2"/>
    <dgm:cxn modelId="{14D7F15B-6486-427F-8D2C-DAD67A6DAF9A}" type="presParOf" srcId="{46DE6122-2F77-4D3B-8A80-70FC1731D515}" destId="{7387F9EB-2048-4FF8-985B-837F49E434CE}" srcOrd="6" destOrd="0" presId="urn:microsoft.com/office/officeart/2005/8/layout/vList2"/>
    <dgm:cxn modelId="{6C612A2B-F1EE-4B79-90B3-2176A13D17E6}" type="presParOf" srcId="{46DE6122-2F77-4D3B-8A80-70FC1731D515}" destId="{DBE47497-A518-4EDD-BECC-D2EABE019A7E}" srcOrd="7" destOrd="0" presId="urn:microsoft.com/office/officeart/2005/8/layout/vList2"/>
    <dgm:cxn modelId="{2F6412D9-ED95-4AFB-8BD1-3851FCD14BF2}" type="presParOf" srcId="{46DE6122-2F77-4D3B-8A80-70FC1731D515}" destId="{BA5177E6-6061-40A3-9376-121B63BFC1C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FDB2FD-344C-4B1D-AF69-AEC91473E8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48632A-1AA8-4670-80A0-73D581B026E8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Малое и среднее предпринимательство и поддержка индивидуальной предпринимательской инициативы</a:t>
          </a:r>
          <a:endParaRPr lang="ru-RU" sz="24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B1C6FE9B-F0B6-4A44-9A2B-E7024C0A90D0}" type="parTrans" cxnId="{54279783-367C-4752-8E9C-1217C1E4DB5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7EF84EF9-C2B0-4165-A721-935829436A8A}" type="sibTrans" cxnId="{54279783-367C-4752-8E9C-1217C1E4DB54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94160EBD-F67A-4296-B37F-AFF6DEEE2319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Цифровая экономика</a:t>
          </a:r>
          <a:endParaRPr lang="ru-RU" sz="24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C761EA26-7768-490A-A9BE-65F63FFB2C9B}" type="parTrans" cxnId="{796477F5-A041-4152-875D-D889AD6D2F87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2970231A-33D9-4092-9EEC-71D3959C5C96}" type="sibTrans" cxnId="{796477F5-A041-4152-875D-D889AD6D2F87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B3224C54-74AA-4FA7-827E-82BE60A5CA1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Производительность труда и поддержка занятости</a:t>
          </a:r>
          <a:endParaRPr lang="ru-RU" sz="24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6438AB1D-9219-4D32-A478-D58F6F94AF78}" type="parTrans" cxnId="{6F50B3DF-4DF6-4D04-8126-49BE61878FD0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2DD1E976-A94B-465C-A88F-368B508122E4}" type="sibTrans" cxnId="{6F50B3DF-4DF6-4D04-8126-49BE61878FD0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AC7157D4-BE89-477D-8916-00BBDD907963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rPr>
            <a:t>Международная кооперация и экспорт</a:t>
          </a:r>
          <a:endParaRPr lang="ru-RU" sz="24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F6E1FEF5-E4A5-4254-822E-751EE16A7174}" type="parTrans" cxnId="{6258E278-6C5D-4F6A-9E5C-A4A31C4DFD0B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FC3D2A3C-178C-4A9A-AC8A-70029A581B87}" type="sibTrans" cxnId="{6258E278-6C5D-4F6A-9E5C-A4A31C4DFD0B}">
      <dgm:prSet/>
      <dgm:spPr/>
      <dgm:t>
        <a:bodyPr/>
        <a:lstStyle/>
        <a:p>
          <a:endParaRPr lang="ru-RU" sz="200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chemeClr val="tx1">
                <a:lumMod val="75000"/>
                <a:lumOff val="25000"/>
              </a:schemeClr>
            </a:solidFill>
            <a:latin typeface="Impact" panose="020B0806030902050204" pitchFamily="34" charset="0"/>
          </a:endParaRPr>
        </a:p>
      </dgm:t>
    </dgm:pt>
    <dgm:pt modelId="{46DE6122-2F77-4D3B-8A80-70FC1731D515}" type="pres">
      <dgm:prSet presAssocID="{42FDB2FD-344C-4B1D-AF69-AEC91473E8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68541F-F1BE-4212-8AF9-DC43C4C868A4}" type="pres">
      <dgm:prSet presAssocID="{E248632A-1AA8-4670-80A0-73D581B026E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3D007-05A6-4A8C-A019-2D26C9803E3A}" type="pres">
      <dgm:prSet presAssocID="{7EF84EF9-C2B0-4165-A721-935829436A8A}" presName="spacer" presStyleCnt="0"/>
      <dgm:spPr/>
    </dgm:pt>
    <dgm:pt modelId="{42846FFE-7FE9-483E-A7B5-4B9B981405E8}" type="pres">
      <dgm:prSet presAssocID="{94160EBD-F67A-4296-B37F-AFF6DEEE231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E9715-A790-43DB-BEF8-F35C545F20E2}" type="pres">
      <dgm:prSet presAssocID="{2970231A-33D9-4092-9EEC-71D3959C5C96}" presName="spacer" presStyleCnt="0"/>
      <dgm:spPr/>
    </dgm:pt>
    <dgm:pt modelId="{FCFE7478-CB29-40F7-A960-579408D9A43A}" type="pres">
      <dgm:prSet presAssocID="{B3224C54-74AA-4FA7-827E-82BE60A5CA1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9AA05-9946-40E0-993A-AFE8CE6CB96B}" type="pres">
      <dgm:prSet presAssocID="{2DD1E976-A94B-465C-A88F-368B508122E4}" presName="spacer" presStyleCnt="0"/>
      <dgm:spPr/>
    </dgm:pt>
    <dgm:pt modelId="{7387F9EB-2048-4FF8-985B-837F49E434CE}" type="pres">
      <dgm:prSet presAssocID="{AC7157D4-BE89-477D-8916-00BBDD90796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79783-367C-4752-8E9C-1217C1E4DB54}" srcId="{42FDB2FD-344C-4B1D-AF69-AEC91473E80D}" destId="{E248632A-1AA8-4670-80A0-73D581B026E8}" srcOrd="0" destOrd="0" parTransId="{B1C6FE9B-F0B6-4A44-9A2B-E7024C0A90D0}" sibTransId="{7EF84EF9-C2B0-4165-A721-935829436A8A}"/>
    <dgm:cxn modelId="{EFB989D0-EE5E-4254-B49C-7DE8CD8CE06B}" type="presOf" srcId="{42FDB2FD-344C-4B1D-AF69-AEC91473E80D}" destId="{46DE6122-2F77-4D3B-8A80-70FC1731D515}" srcOrd="0" destOrd="0" presId="urn:microsoft.com/office/officeart/2005/8/layout/vList2"/>
    <dgm:cxn modelId="{6258E278-6C5D-4F6A-9E5C-A4A31C4DFD0B}" srcId="{42FDB2FD-344C-4B1D-AF69-AEC91473E80D}" destId="{AC7157D4-BE89-477D-8916-00BBDD907963}" srcOrd="3" destOrd="0" parTransId="{F6E1FEF5-E4A5-4254-822E-751EE16A7174}" sibTransId="{FC3D2A3C-178C-4A9A-AC8A-70029A581B87}"/>
    <dgm:cxn modelId="{C1E9268D-7EF3-4A7C-8906-2E84CE91FE85}" type="presOf" srcId="{E248632A-1AA8-4670-80A0-73D581B026E8}" destId="{4968541F-F1BE-4212-8AF9-DC43C4C868A4}" srcOrd="0" destOrd="0" presId="urn:microsoft.com/office/officeart/2005/8/layout/vList2"/>
    <dgm:cxn modelId="{211E0803-0C57-4E73-BA38-D6D20F6EAA33}" type="presOf" srcId="{AC7157D4-BE89-477D-8916-00BBDD907963}" destId="{7387F9EB-2048-4FF8-985B-837F49E434CE}" srcOrd="0" destOrd="0" presId="urn:microsoft.com/office/officeart/2005/8/layout/vList2"/>
    <dgm:cxn modelId="{A75E7B6D-9F27-4516-89BB-B773C5B65537}" type="presOf" srcId="{B3224C54-74AA-4FA7-827E-82BE60A5CA1A}" destId="{FCFE7478-CB29-40F7-A960-579408D9A43A}" srcOrd="0" destOrd="0" presId="urn:microsoft.com/office/officeart/2005/8/layout/vList2"/>
    <dgm:cxn modelId="{6F50B3DF-4DF6-4D04-8126-49BE61878FD0}" srcId="{42FDB2FD-344C-4B1D-AF69-AEC91473E80D}" destId="{B3224C54-74AA-4FA7-827E-82BE60A5CA1A}" srcOrd="2" destOrd="0" parTransId="{6438AB1D-9219-4D32-A478-D58F6F94AF78}" sibTransId="{2DD1E976-A94B-465C-A88F-368B508122E4}"/>
    <dgm:cxn modelId="{7B45341C-9B54-4418-94D7-00C05AE75564}" type="presOf" srcId="{94160EBD-F67A-4296-B37F-AFF6DEEE2319}" destId="{42846FFE-7FE9-483E-A7B5-4B9B981405E8}" srcOrd="0" destOrd="0" presId="urn:microsoft.com/office/officeart/2005/8/layout/vList2"/>
    <dgm:cxn modelId="{796477F5-A041-4152-875D-D889AD6D2F87}" srcId="{42FDB2FD-344C-4B1D-AF69-AEC91473E80D}" destId="{94160EBD-F67A-4296-B37F-AFF6DEEE2319}" srcOrd="1" destOrd="0" parTransId="{C761EA26-7768-490A-A9BE-65F63FFB2C9B}" sibTransId="{2970231A-33D9-4092-9EEC-71D3959C5C96}"/>
    <dgm:cxn modelId="{E5E8C69A-E7CB-41A8-8E6E-ED7DF795CD61}" type="presParOf" srcId="{46DE6122-2F77-4D3B-8A80-70FC1731D515}" destId="{4968541F-F1BE-4212-8AF9-DC43C4C868A4}" srcOrd="0" destOrd="0" presId="urn:microsoft.com/office/officeart/2005/8/layout/vList2"/>
    <dgm:cxn modelId="{A27C23F4-49EE-4ED2-8DDC-9667FDFFD870}" type="presParOf" srcId="{46DE6122-2F77-4D3B-8A80-70FC1731D515}" destId="{F453D007-05A6-4A8C-A019-2D26C9803E3A}" srcOrd="1" destOrd="0" presId="urn:microsoft.com/office/officeart/2005/8/layout/vList2"/>
    <dgm:cxn modelId="{4675FEE1-1B72-4329-8D78-FD6B2790A860}" type="presParOf" srcId="{46DE6122-2F77-4D3B-8A80-70FC1731D515}" destId="{42846FFE-7FE9-483E-A7B5-4B9B981405E8}" srcOrd="2" destOrd="0" presId="urn:microsoft.com/office/officeart/2005/8/layout/vList2"/>
    <dgm:cxn modelId="{206C9E0E-5081-46A3-9834-B534A468EA45}" type="presParOf" srcId="{46DE6122-2F77-4D3B-8A80-70FC1731D515}" destId="{735E9715-A790-43DB-BEF8-F35C545F20E2}" srcOrd="3" destOrd="0" presId="urn:microsoft.com/office/officeart/2005/8/layout/vList2"/>
    <dgm:cxn modelId="{666FDBAE-D40C-4BD6-9997-161E97F4EDCC}" type="presParOf" srcId="{46DE6122-2F77-4D3B-8A80-70FC1731D515}" destId="{FCFE7478-CB29-40F7-A960-579408D9A43A}" srcOrd="4" destOrd="0" presId="urn:microsoft.com/office/officeart/2005/8/layout/vList2"/>
    <dgm:cxn modelId="{644F1E6A-362C-43BC-8F25-26D4E137405D}" type="presParOf" srcId="{46DE6122-2F77-4D3B-8A80-70FC1731D515}" destId="{3D39AA05-9946-40E0-993A-AFE8CE6CB96B}" srcOrd="5" destOrd="0" presId="urn:microsoft.com/office/officeart/2005/8/layout/vList2"/>
    <dgm:cxn modelId="{1578F27E-50F7-4DB4-904B-823E7DE88000}" type="presParOf" srcId="{46DE6122-2F77-4D3B-8A80-70FC1731D515}" destId="{7387F9EB-2048-4FF8-985B-837F49E434C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627460-36D1-4C5C-8004-48C1D307A31E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DF5E412F-57F7-43B6-91C1-7C22361F9849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ЗЕРНОВЫЕ</a:t>
          </a:r>
          <a:r>
            <a:rPr lang="ru-RU" sz="2400" dirty="0" smtClean="0">
              <a:ln>
                <a:solidFill>
                  <a:srgbClr val="6EB141"/>
                </a:solidFill>
              </a:ln>
              <a:latin typeface="Impact" panose="020B0806030902050204" pitchFamily="34" charset="0"/>
            </a:rPr>
            <a:t> </a:t>
          </a:r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КУЛЬТУРЫ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8BFCB7E0-9A23-457D-97C9-F961BA955A9C}" type="parTrans" cxnId="{EE6D5789-059B-4038-8204-FED8ADB2D13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13CF584F-D91D-46A9-884D-2AF2F441AD65}" type="sibTrans" cxnId="{EE6D5789-059B-4038-8204-FED8ADB2D13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2B4C2C80-F0D1-41CB-957F-FF4873D72F5A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ПОДСОЛНЕЧНИК</a:t>
          </a:r>
          <a:r>
            <a:rPr lang="ru-RU" sz="2400" dirty="0" smtClean="0">
              <a:ln>
                <a:solidFill>
                  <a:srgbClr val="6EB141"/>
                </a:solidFill>
              </a:ln>
              <a:latin typeface="Impact" panose="020B0806030902050204" pitchFamily="34" charset="0"/>
            </a:rPr>
            <a:t> </a:t>
          </a:r>
          <a:endParaRPr lang="ru-RU" sz="2400" dirty="0">
            <a:ln>
              <a:solidFill>
                <a:srgbClr val="6EB141"/>
              </a:solidFill>
            </a:ln>
            <a:latin typeface="Impact" panose="020B0806030902050204" pitchFamily="34" charset="0"/>
          </a:endParaRPr>
        </a:p>
      </dgm:t>
    </dgm:pt>
    <dgm:pt modelId="{5836A7D5-AE04-416D-A8E1-EEC4C91B1CB3}" type="parTrans" cxnId="{F900776B-DEC6-4B0D-8CCD-A74F0EBC405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A2AAE078-9D3B-43AD-9858-6EEF127EE6F6}" type="sibTrans" cxnId="{F900776B-DEC6-4B0D-8CCD-A74F0EBC405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ED4C804D-5C67-4A0D-B939-EB42DA907603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САХАРНАЯ</a:t>
          </a:r>
          <a:r>
            <a:rPr lang="ru-RU" sz="2400" dirty="0" smtClean="0">
              <a:ln>
                <a:solidFill>
                  <a:srgbClr val="6EB141"/>
                </a:solidFill>
              </a:ln>
              <a:latin typeface="Impact" panose="020B0806030902050204" pitchFamily="34" charset="0"/>
            </a:rPr>
            <a:t> </a:t>
          </a:r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СВЕКЛА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6F25A27A-854B-4A57-8286-9364460C91A3}" type="parTrans" cxnId="{21F4B81F-BCD1-42B7-AC1C-639665583C58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F0D86924-E34D-4B84-B6E5-7EB08EA2EA5C}" type="sibTrans" cxnId="{21F4B81F-BCD1-42B7-AC1C-639665583C58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5725F567-4B3E-4618-A437-4F83C4460BAF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ОВОЩИ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833F3AD2-8C18-4563-827D-C55770A8629D}" type="parTrans" cxnId="{F3ED8FC5-F78A-4CAF-B719-74C37DE2EE70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B6C2798B-D36E-4D85-8638-778240636DE5}" type="sibTrans" cxnId="{F3ED8FC5-F78A-4CAF-B719-74C37DE2EE70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D8870476-F7A3-40FB-A284-195014EB8302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КАРТОФЕЛЬ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62C4A431-C659-4281-B607-4BC1C94F4731}" type="parTrans" cxnId="{61DA6F62-8C34-427B-A79E-424B101C775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2DA44BB8-B1D6-43D4-9984-392649534E2A}" type="sibTrans" cxnId="{61DA6F62-8C34-427B-A79E-424B101C775B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CCA809CC-F804-4D93-B0F5-BC864E23FB4C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МОЛОКО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FF926FEB-A9FF-4FB2-967D-55C6A5CBBD2C}" type="parTrans" cxnId="{1020F376-81C1-4FBA-B521-7C2FA38A7AC1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43D18EED-8F33-4316-819B-D18F36EF07FB}" type="sibTrans" cxnId="{1020F376-81C1-4FBA-B521-7C2FA38A7AC1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D712FE03-04AC-4111-AE6A-AB5C83BCF1DA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МЯСО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46FFDDCB-F7F9-4927-A678-7A55966D3C7B}" type="parTrans" cxnId="{CFA91621-3CBA-4FB2-BDED-23B60F712866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E375A928-1BA7-45B4-9B05-79FCC51C7007}" type="sibTrans" cxnId="{CFA91621-3CBA-4FB2-BDED-23B60F712866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A9B51A77-A96E-42F3-B637-E488C1C9B1BF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ЯЙЦО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42340777-F5C2-4842-ABD7-8C1DEA082690}" type="parTrans" cxnId="{3826B67B-C1B4-4CA6-838A-FF8D67B76237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760585E5-6739-44B5-91A2-D90F936C5E98}" type="sibTrans" cxnId="{3826B67B-C1B4-4CA6-838A-FF8D67B76237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BF339C39-FD02-416C-8BDB-BD7DC89AD836}">
      <dgm:prSet custT="1"/>
      <dgm:spPr/>
      <dgm:t>
        <a:bodyPr/>
        <a:lstStyle/>
        <a:p>
          <a:pPr rtl="0"/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ПРУДОВАЯ</a:t>
          </a:r>
          <a:r>
            <a:rPr lang="ru-RU" sz="2400" dirty="0" smtClean="0">
              <a:ln>
                <a:solidFill>
                  <a:srgbClr val="6EB141"/>
                </a:solidFill>
              </a:ln>
              <a:latin typeface="Impact" panose="020B0806030902050204" pitchFamily="34" charset="0"/>
            </a:rPr>
            <a:t> </a:t>
          </a:r>
          <a:r>
            <a:rPr lang="ru-RU" sz="2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РЫБА</a:t>
          </a:r>
          <a:endParaRPr lang="ru-RU" sz="240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0819EC5F-5EF6-4FA9-BC27-27E5C3DAAA8E}" type="parTrans" cxnId="{DADB0629-A37D-4998-97DC-E54DAE35AE7C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3F983D0D-F490-492F-84A3-A63D6E9FAED0}" type="sibTrans" cxnId="{DADB0629-A37D-4998-97DC-E54DAE35AE7C}">
      <dgm:prSet/>
      <dgm:spPr/>
      <dgm:t>
        <a:bodyPr/>
        <a:lstStyle/>
        <a:p>
          <a:endParaRPr lang="ru-RU" sz="1800">
            <a:ln>
              <a:solidFill>
                <a:srgbClr val="6EB141"/>
              </a:solidFill>
            </a:ln>
          </a:endParaRPr>
        </a:p>
      </dgm:t>
    </dgm:pt>
    <dgm:pt modelId="{2530A03C-7BA5-4922-BF96-338200738492}" type="pres">
      <dgm:prSet presAssocID="{05627460-36D1-4C5C-8004-48C1D307A3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14C26E-472F-496F-8EF3-4D3899BB7810}" type="pres">
      <dgm:prSet presAssocID="{DF5E412F-57F7-43B6-91C1-7C22361F9849}" presName="parentText" presStyleLbl="node1" presStyleIdx="0" presStyleCnt="9" custLinFactY="-726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7D956-04A1-400B-BF4B-F2B5CD0A84BB}" type="pres">
      <dgm:prSet presAssocID="{13CF584F-D91D-46A9-884D-2AF2F441AD65}" presName="spacer" presStyleCnt="0"/>
      <dgm:spPr/>
      <dgm:t>
        <a:bodyPr/>
        <a:lstStyle/>
        <a:p>
          <a:endParaRPr lang="ru-RU"/>
        </a:p>
      </dgm:t>
    </dgm:pt>
    <dgm:pt modelId="{58DB7E50-406C-40A6-A288-8598722F5D53}" type="pres">
      <dgm:prSet presAssocID="{2B4C2C80-F0D1-41CB-957F-FF4873D72F5A}" presName="parentText" presStyleLbl="node1" presStyleIdx="1" presStyleCnt="9" custLinFactY="-20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C26E5-CD4D-491B-AF13-9A9FFA2933F7}" type="pres">
      <dgm:prSet presAssocID="{A2AAE078-9D3B-43AD-9858-6EEF127EE6F6}" presName="spacer" presStyleCnt="0"/>
      <dgm:spPr/>
      <dgm:t>
        <a:bodyPr/>
        <a:lstStyle/>
        <a:p>
          <a:endParaRPr lang="ru-RU"/>
        </a:p>
      </dgm:t>
    </dgm:pt>
    <dgm:pt modelId="{3F15FA6F-9538-44BB-B7F8-703FF678E369}" type="pres">
      <dgm:prSet presAssocID="{ED4C804D-5C67-4A0D-B939-EB42DA907603}" presName="parentText" presStyleLbl="node1" presStyleIdx="2" presStyleCnt="9" custLinFactY="-122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16ABA-E722-4E27-9535-C0989CCED1F0}" type="pres">
      <dgm:prSet presAssocID="{F0D86924-E34D-4B84-B6E5-7EB08EA2EA5C}" presName="spacer" presStyleCnt="0"/>
      <dgm:spPr/>
      <dgm:t>
        <a:bodyPr/>
        <a:lstStyle/>
        <a:p>
          <a:endParaRPr lang="ru-RU"/>
        </a:p>
      </dgm:t>
    </dgm:pt>
    <dgm:pt modelId="{8DBA9C6C-D28E-45DF-BB34-D8BA58290A7C}" type="pres">
      <dgm:prSet presAssocID="{5725F567-4B3E-4618-A437-4F83C4460BAF}" presName="parentText" presStyleLbl="node1" presStyleIdx="3" presStyleCnt="9" custLinFactY="-2224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72BE7-61CC-4859-9022-50972278208D}" type="pres">
      <dgm:prSet presAssocID="{B6C2798B-D36E-4D85-8638-778240636DE5}" presName="spacer" presStyleCnt="0"/>
      <dgm:spPr/>
      <dgm:t>
        <a:bodyPr/>
        <a:lstStyle/>
        <a:p>
          <a:endParaRPr lang="ru-RU"/>
        </a:p>
      </dgm:t>
    </dgm:pt>
    <dgm:pt modelId="{EA310D55-00F1-443A-8020-8CB938523207}" type="pres">
      <dgm:prSet presAssocID="{D8870476-F7A3-40FB-A284-195014EB8302}" presName="parentText" presStyleLbl="node1" presStyleIdx="4" presStyleCnt="9" custLinFactY="-3067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E6006-6DFB-4627-9FF3-38164E5A893D}" type="pres">
      <dgm:prSet presAssocID="{2DA44BB8-B1D6-43D4-9984-392649534E2A}" presName="spacer" presStyleCnt="0"/>
      <dgm:spPr/>
      <dgm:t>
        <a:bodyPr/>
        <a:lstStyle/>
        <a:p>
          <a:endParaRPr lang="ru-RU"/>
        </a:p>
      </dgm:t>
    </dgm:pt>
    <dgm:pt modelId="{6E82E6CD-B955-45F6-8023-35F5BB375617}" type="pres">
      <dgm:prSet presAssocID="{CCA809CC-F804-4D93-B0F5-BC864E23FB4C}" presName="parentText" presStyleLbl="node1" presStyleIdx="5" presStyleCnt="9" custLinFactY="-3949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14D0D-67EB-49D5-A54C-8AF61276B8B3}" type="pres">
      <dgm:prSet presAssocID="{43D18EED-8F33-4316-819B-D18F36EF07FB}" presName="spacer" presStyleCnt="0"/>
      <dgm:spPr/>
      <dgm:t>
        <a:bodyPr/>
        <a:lstStyle/>
        <a:p>
          <a:endParaRPr lang="ru-RU"/>
        </a:p>
      </dgm:t>
    </dgm:pt>
    <dgm:pt modelId="{7040B8CB-9B59-4C2F-8226-B488F3944CFE}" type="pres">
      <dgm:prSet presAssocID="{D712FE03-04AC-4111-AE6A-AB5C83BCF1DA}" presName="parentText" presStyleLbl="node1" presStyleIdx="6" presStyleCnt="9" custLinFactY="-4539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A8EDD-FC80-4D4F-9F39-20FF93BD2BA4}" type="pres">
      <dgm:prSet presAssocID="{E375A928-1BA7-45B4-9B05-79FCC51C7007}" presName="spacer" presStyleCnt="0"/>
      <dgm:spPr/>
      <dgm:t>
        <a:bodyPr/>
        <a:lstStyle/>
        <a:p>
          <a:endParaRPr lang="ru-RU"/>
        </a:p>
      </dgm:t>
    </dgm:pt>
    <dgm:pt modelId="{B4EF4C9F-CAB2-4530-9259-BC0ECDE9D01F}" type="pres">
      <dgm:prSet presAssocID="{A9B51A77-A96E-42F3-B637-E488C1C9B1BF}" presName="parentText" presStyleLbl="node1" presStyleIdx="7" presStyleCnt="9" custLinFactY="-5196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DD19F-0F3E-4363-87AD-CCD20A851F43}" type="pres">
      <dgm:prSet presAssocID="{760585E5-6739-44B5-91A2-D90F936C5E98}" presName="spacer" presStyleCnt="0"/>
      <dgm:spPr/>
      <dgm:t>
        <a:bodyPr/>
        <a:lstStyle/>
        <a:p>
          <a:endParaRPr lang="ru-RU"/>
        </a:p>
      </dgm:t>
    </dgm:pt>
    <dgm:pt modelId="{BC61AF97-7E59-4972-9DC4-28DB6B66AA48}" type="pres">
      <dgm:prSet presAssocID="{BF339C39-FD02-416C-8BDB-BD7DC89AD836}" presName="parentText" presStyleLbl="node1" presStyleIdx="8" presStyleCnt="9" custLinFactY="-5810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201882-023E-4D41-8759-C1147EF5BE97}" type="presOf" srcId="{05627460-36D1-4C5C-8004-48C1D307A31E}" destId="{2530A03C-7BA5-4922-BF96-338200738492}" srcOrd="0" destOrd="0" presId="urn:microsoft.com/office/officeart/2005/8/layout/vList2"/>
    <dgm:cxn modelId="{EE6D5789-059B-4038-8204-FED8ADB2D13B}" srcId="{05627460-36D1-4C5C-8004-48C1D307A31E}" destId="{DF5E412F-57F7-43B6-91C1-7C22361F9849}" srcOrd="0" destOrd="0" parTransId="{8BFCB7E0-9A23-457D-97C9-F961BA955A9C}" sibTransId="{13CF584F-D91D-46A9-884D-2AF2F441AD65}"/>
    <dgm:cxn modelId="{39C2BB38-C773-4637-BE2D-C45E1857837B}" type="presOf" srcId="{BF339C39-FD02-416C-8BDB-BD7DC89AD836}" destId="{BC61AF97-7E59-4972-9DC4-28DB6B66AA48}" srcOrd="0" destOrd="0" presId="urn:microsoft.com/office/officeart/2005/8/layout/vList2"/>
    <dgm:cxn modelId="{7F73C73E-5E0A-47D4-ABA6-C9370A366DE5}" type="presOf" srcId="{D8870476-F7A3-40FB-A284-195014EB8302}" destId="{EA310D55-00F1-443A-8020-8CB938523207}" srcOrd="0" destOrd="0" presId="urn:microsoft.com/office/officeart/2005/8/layout/vList2"/>
    <dgm:cxn modelId="{D3723F52-2C5A-4C91-9BE7-213C0CEE5A96}" type="presOf" srcId="{2B4C2C80-F0D1-41CB-957F-FF4873D72F5A}" destId="{58DB7E50-406C-40A6-A288-8598722F5D53}" srcOrd="0" destOrd="0" presId="urn:microsoft.com/office/officeart/2005/8/layout/vList2"/>
    <dgm:cxn modelId="{61DA6F62-8C34-427B-A79E-424B101C775B}" srcId="{05627460-36D1-4C5C-8004-48C1D307A31E}" destId="{D8870476-F7A3-40FB-A284-195014EB8302}" srcOrd="4" destOrd="0" parTransId="{62C4A431-C659-4281-B607-4BC1C94F4731}" sibTransId="{2DA44BB8-B1D6-43D4-9984-392649534E2A}"/>
    <dgm:cxn modelId="{961819B6-AC68-43AF-9A7F-9D9EC52365A7}" type="presOf" srcId="{DF5E412F-57F7-43B6-91C1-7C22361F9849}" destId="{3714C26E-472F-496F-8EF3-4D3899BB7810}" srcOrd="0" destOrd="0" presId="urn:microsoft.com/office/officeart/2005/8/layout/vList2"/>
    <dgm:cxn modelId="{1020F376-81C1-4FBA-B521-7C2FA38A7AC1}" srcId="{05627460-36D1-4C5C-8004-48C1D307A31E}" destId="{CCA809CC-F804-4D93-B0F5-BC864E23FB4C}" srcOrd="5" destOrd="0" parTransId="{FF926FEB-A9FF-4FB2-967D-55C6A5CBBD2C}" sibTransId="{43D18EED-8F33-4316-819B-D18F36EF07FB}"/>
    <dgm:cxn modelId="{DADB0629-A37D-4998-97DC-E54DAE35AE7C}" srcId="{05627460-36D1-4C5C-8004-48C1D307A31E}" destId="{BF339C39-FD02-416C-8BDB-BD7DC89AD836}" srcOrd="8" destOrd="0" parTransId="{0819EC5F-5EF6-4FA9-BC27-27E5C3DAAA8E}" sibTransId="{3F983D0D-F490-492F-84A3-A63D6E9FAED0}"/>
    <dgm:cxn modelId="{FCD96B5D-9DEC-4435-A3DA-96D037A4A676}" type="presOf" srcId="{D712FE03-04AC-4111-AE6A-AB5C83BCF1DA}" destId="{7040B8CB-9B59-4C2F-8226-B488F3944CFE}" srcOrd="0" destOrd="0" presId="urn:microsoft.com/office/officeart/2005/8/layout/vList2"/>
    <dgm:cxn modelId="{3826B67B-C1B4-4CA6-838A-FF8D67B76237}" srcId="{05627460-36D1-4C5C-8004-48C1D307A31E}" destId="{A9B51A77-A96E-42F3-B637-E488C1C9B1BF}" srcOrd="7" destOrd="0" parTransId="{42340777-F5C2-4842-ABD7-8C1DEA082690}" sibTransId="{760585E5-6739-44B5-91A2-D90F936C5E98}"/>
    <dgm:cxn modelId="{F900776B-DEC6-4B0D-8CCD-A74F0EBC405B}" srcId="{05627460-36D1-4C5C-8004-48C1D307A31E}" destId="{2B4C2C80-F0D1-41CB-957F-FF4873D72F5A}" srcOrd="1" destOrd="0" parTransId="{5836A7D5-AE04-416D-A8E1-EEC4C91B1CB3}" sibTransId="{A2AAE078-9D3B-43AD-9858-6EEF127EE6F6}"/>
    <dgm:cxn modelId="{21F4B81F-BCD1-42B7-AC1C-639665583C58}" srcId="{05627460-36D1-4C5C-8004-48C1D307A31E}" destId="{ED4C804D-5C67-4A0D-B939-EB42DA907603}" srcOrd="2" destOrd="0" parTransId="{6F25A27A-854B-4A57-8286-9364460C91A3}" sibTransId="{F0D86924-E34D-4B84-B6E5-7EB08EA2EA5C}"/>
    <dgm:cxn modelId="{9CC8A728-465B-446A-B84E-8FA17DDAAFD6}" type="presOf" srcId="{CCA809CC-F804-4D93-B0F5-BC864E23FB4C}" destId="{6E82E6CD-B955-45F6-8023-35F5BB375617}" srcOrd="0" destOrd="0" presId="urn:microsoft.com/office/officeart/2005/8/layout/vList2"/>
    <dgm:cxn modelId="{A4AFF15E-816F-4CE0-BDAE-567F4C46DB76}" type="presOf" srcId="{A9B51A77-A96E-42F3-B637-E488C1C9B1BF}" destId="{B4EF4C9F-CAB2-4530-9259-BC0ECDE9D01F}" srcOrd="0" destOrd="0" presId="urn:microsoft.com/office/officeart/2005/8/layout/vList2"/>
    <dgm:cxn modelId="{F3ED8FC5-F78A-4CAF-B719-74C37DE2EE70}" srcId="{05627460-36D1-4C5C-8004-48C1D307A31E}" destId="{5725F567-4B3E-4618-A437-4F83C4460BAF}" srcOrd="3" destOrd="0" parTransId="{833F3AD2-8C18-4563-827D-C55770A8629D}" sibTransId="{B6C2798B-D36E-4D85-8638-778240636DE5}"/>
    <dgm:cxn modelId="{45A64FD1-3D83-4CE6-A0F7-8017898180CD}" type="presOf" srcId="{5725F567-4B3E-4618-A437-4F83C4460BAF}" destId="{8DBA9C6C-D28E-45DF-BB34-D8BA58290A7C}" srcOrd="0" destOrd="0" presId="urn:microsoft.com/office/officeart/2005/8/layout/vList2"/>
    <dgm:cxn modelId="{2F66394D-322F-4856-9417-5A1C2CBDA624}" type="presOf" srcId="{ED4C804D-5C67-4A0D-B939-EB42DA907603}" destId="{3F15FA6F-9538-44BB-B7F8-703FF678E369}" srcOrd="0" destOrd="0" presId="urn:microsoft.com/office/officeart/2005/8/layout/vList2"/>
    <dgm:cxn modelId="{CFA91621-3CBA-4FB2-BDED-23B60F712866}" srcId="{05627460-36D1-4C5C-8004-48C1D307A31E}" destId="{D712FE03-04AC-4111-AE6A-AB5C83BCF1DA}" srcOrd="6" destOrd="0" parTransId="{46FFDDCB-F7F9-4927-A678-7A55966D3C7B}" sibTransId="{E375A928-1BA7-45B4-9B05-79FCC51C7007}"/>
    <dgm:cxn modelId="{486A38BE-147D-4C79-99F4-375C01A2EF9B}" type="presParOf" srcId="{2530A03C-7BA5-4922-BF96-338200738492}" destId="{3714C26E-472F-496F-8EF3-4D3899BB7810}" srcOrd="0" destOrd="0" presId="urn:microsoft.com/office/officeart/2005/8/layout/vList2"/>
    <dgm:cxn modelId="{9F6F6888-7854-4811-8D84-2D3C017325A8}" type="presParOf" srcId="{2530A03C-7BA5-4922-BF96-338200738492}" destId="{3C87D956-04A1-400B-BF4B-F2B5CD0A84BB}" srcOrd="1" destOrd="0" presId="urn:microsoft.com/office/officeart/2005/8/layout/vList2"/>
    <dgm:cxn modelId="{F86A418F-BE77-432A-BE21-CA72E532BF11}" type="presParOf" srcId="{2530A03C-7BA5-4922-BF96-338200738492}" destId="{58DB7E50-406C-40A6-A288-8598722F5D53}" srcOrd="2" destOrd="0" presId="urn:microsoft.com/office/officeart/2005/8/layout/vList2"/>
    <dgm:cxn modelId="{B46A54B3-E419-4C55-97D3-468DEDB286EE}" type="presParOf" srcId="{2530A03C-7BA5-4922-BF96-338200738492}" destId="{5EBC26E5-CD4D-491B-AF13-9A9FFA2933F7}" srcOrd="3" destOrd="0" presId="urn:microsoft.com/office/officeart/2005/8/layout/vList2"/>
    <dgm:cxn modelId="{A56A7E1D-0245-455B-9697-651CC8740DEB}" type="presParOf" srcId="{2530A03C-7BA5-4922-BF96-338200738492}" destId="{3F15FA6F-9538-44BB-B7F8-703FF678E369}" srcOrd="4" destOrd="0" presId="urn:microsoft.com/office/officeart/2005/8/layout/vList2"/>
    <dgm:cxn modelId="{261106EB-94A9-447E-9C15-FFD090C35200}" type="presParOf" srcId="{2530A03C-7BA5-4922-BF96-338200738492}" destId="{E8A16ABA-E722-4E27-9535-C0989CCED1F0}" srcOrd="5" destOrd="0" presId="urn:microsoft.com/office/officeart/2005/8/layout/vList2"/>
    <dgm:cxn modelId="{00195ECD-97D3-4782-9E8A-CE62176515C1}" type="presParOf" srcId="{2530A03C-7BA5-4922-BF96-338200738492}" destId="{8DBA9C6C-D28E-45DF-BB34-D8BA58290A7C}" srcOrd="6" destOrd="0" presId="urn:microsoft.com/office/officeart/2005/8/layout/vList2"/>
    <dgm:cxn modelId="{B7606721-B685-4A00-A51B-869DA88AF917}" type="presParOf" srcId="{2530A03C-7BA5-4922-BF96-338200738492}" destId="{A1372BE7-61CC-4859-9022-50972278208D}" srcOrd="7" destOrd="0" presId="urn:microsoft.com/office/officeart/2005/8/layout/vList2"/>
    <dgm:cxn modelId="{F23CDE58-0C19-4536-A2B0-973C7F1A96D4}" type="presParOf" srcId="{2530A03C-7BA5-4922-BF96-338200738492}" destId="{EA310D55-00F1-443A-8020-8CB938523207}" srcOrd="8" destOrd="0" presId="urn:microsoft.com/office/officeart/2005/8/layout/vList2"/>
    <dgm:cxn modelId="{CE17DE84-54E1-4180-9816-EDD22C4233C2}" type="presParOf" srcId="{2530A03C-7BA5-4922-BF96-338200738492}" destId="{93DE6006-6DFB-4627-9FF3-38164E5A893D}" srcOrd="9" destOrd="0" presId="urn:microsoft.com/office/officeart/2005/8/layout/vList2"/>
    <dgm:cxn modelId="{146DBBAA-FD7E-438D-AA91-96BAF2A25B2D}" type="presParOf" srcId="{2530A03C-7BA5-4922-BF96-338200738492}" destId="{6E82E6CD-B955-45F6-8023-35F5BB375617}" srcOrd="10" destOrd="0" presId="urn:microsoft.com/office/officeart/2005/8/layout/vList2"/>
    <dgm:cxn modelId="{47A5AA00-BF14-43D6-88C8-1E2878C8BFAD}" type="presParOf" srcId="{2530A03C-7BA5-4922-BF96-338200738492}" destId="{A0014D0D-67EB-49D5-A54C-8AF61276B8B3}" srcOrd="11" destOrd="0" presId="urn:microsoft.com/office/officeart/2005/8/layout/vList2"/>
    <dgm:cxn modelId="{CB774C77-D028-4FE4-A6DB-F995DA3BCC7C}" type="presParOf" srcId="{2530A03C-7BA5-4922-BF96-338200738492}" destId="{7040B8CB-9B59-4C2F-8226-B488F3944CFE}" srcOrd="12" destOrd="0" presId="urn:microsoft.com/office/officeart/2005/8/layout/vList2"/>
    <dgm:cxn modelId="{514181DF-48D5-4D1B-B63A-73A4CE0F6890}" type="presParOf" srcId="{2530A03C-7BA5-4922-BF96-338200738492}" destId="{253A8EDD-FC80-4D4F-9F39-20FF93BD2BA4}" srcOrd="13" destOrd="0" presId="urn:microsoft.com/office/officeart/2005/8/layout/vList2"/>
    <dgm:cxn modelId="{B03801FA-C6B0-4762-A7D6-B105D7E1CF84}" type="presParOf" srcId="{2530A03C-7BA5-4922-BF96-338200738492}" destId="{B4EF4C9F-CAB2-4530-9259-BC0ECDE9D01F}" srcOrd="14" destOrd="0" presId="urn:microsoft.com/office/officeart/2005/8/layout/vList2"/>
    <dgm:cxn modelId="{D72E5878-A951-4E24-8A6C-20CF69A01107}" type="presParOf" srcId="{2530A03C-7BA5-4922-BF96-338200738492}" destId="{851DD19F-0F3E-4363-87AD-CCD20A851F43}" srcOrd="15" destOrd="0" presId="urn:microsoft.com/office/officeart/2005/8/layout/vList2"/>
    <dgm:cxn modelId="{3E37D96F-4259-4813-A92D-034CB638D685}" type="presParOf" srcId="{2530A03C-7BA5-4922-BF96-338200738492}" destId="{BC61AF97-7E59-4972-9DC4-28DB6B66AA48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E60498-8AED-4E4D-BE90-E07D104CBF88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35E45A-FC5E-416B-9E66-7C7419FB644D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sz="2200" b="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285,0 </a:t>
          </a:r>
          <a:r>
            <a:rPr lang="ru-RU" sz="2200" b="0" dirty="0" err="1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тыс.тонн</a:t>
          </a:r>
          <a:r>
            <a:rPr lang="ru-RU" sz="2200" b="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 зерна </a:t>
          </a:r>
          <a:endParaRPr lang="ru-RU" sz="2200" b="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2E6407F2-B631-461D-8CFA-0A06198B7339}" type="parTrans" cxnId="{FB8C0E3D-61EA-4090-8732-09FDBF0C0BCF}">
      <dgm:prSet/>
      <dgm:spPr/>
      <dgm:t>
        <a:bodyPr/>
        <a:lstStyle/>
        <a:p>
          <a:endParaRPr lang="ru-RU"/>
        </a:p>
      </dgm:t>
    </dgm:pt>
    <dgm:pt modelId="{F4281F07-8630-482E-BD3F-C0208F2CA6A5}" type="sibTrans" cxnId="{FB8C0E3D-61EA-4090-8732-09FDBF0C0BCF}">
      <dgm:prSet/>
      <dgm:spPr/>
      <dgm:t>
        <a:bodyPr/>
        <a:lstStyle/>
        <a:p>
          <a:endParaRPr lang="ru-RU"/>
        </a:p>
      </dgm:t>
    </dgm:pt>
    <dgm:pt modelId="{DC7707B7-4AF4-423D-AB60-DE557DC0B907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62,2</a:t>
          </a:r>
          <a:r>
            <a:rPr lang="ru-RU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 тыс. тонн подсолнечника</a:t>
          </a:r>
          <a:endParaRPr lang="ru-RU" b="1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73C96E2F-CE3E-4660-89A0-B8EF8598CBBC}" type="parTrans" cxnId="{9279F803-619D-4125-A414-5C06A0216963}">
      <dgm:prSet/>
      <dgm:spPr/>
      <dgm:t>
        <a:bodyPr/>
        <a:lstStyle/>
        <a:p>
          <a:endParaRPr lang="ru-RU"/>
        </a:p>
      </dgm:t>
    </dgm:pt>
    <dgm:pt modelId="{99CB34F3-629B-494B-8F36-2FE31054995D}" type="sibTrans" cxnId="{9279F803-619D-4125-A414-5C06A0216963}">
      <dgm:prSet/>
      <dgm:spPr/>
      <dgm:t>
        <a:bodyPr/>
        <a:lstStyle/>
        <a:p>
          <a:endParaRPr lang="ru-RU"/>
        </a:p>
      </dgm:t>
    </dgm:pt>
    <dgm:pt modelId="{C344036F-83D7-4815-A2E9-A81B4B8A4AA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sz="2200" b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158,6 </a:t>
          </a:r>
          <a:r>
            <a:rPr lang="ru-RU" sz="2100" b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тыс.тонн</a:t>
          </a:r>
          <a:r>
            <a:rPr lang="ru-RU" sz="2200" b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 </a:t>
          </a:r>
          <a:r>
            <a:rPr lang="ru-RU" sz="2200" b="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сахарной свеклы</a:t>
          </a:r>
          <a:endParaRPr lang="ru-RU" sz="2200" b="0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34284765-CDBB-4CCB-953E-EB50B7C7FA69}" type="parTrans" cxnId="{2CCF363D-860B-4E82-89BF-418BD4F86A3E}">
      <dgm:prSet/>
      <dgm:spPr/>
      <dgm:t>
        <a:bodyPr/>
        <a:lstStyle/>
        <a:p>
          <a:endParaRPr lang="ru-RU"/>
        </a:p>
      </dgm:t>
    </dgm:pt>
    <dgm:pt modelId="{7991E6DB-E095-4BC1-B174-8A23CFBCEEE4}" type="sibTrans" cxnId="{2CCF363D-860B-4E82-89BF-418BD4F86A3E}">
      <dgm:prSet/>
      <dgm:spPr/>
      <dgm:t>
        <a:bodyPr/>
        <a:lstStyle/>
        <a:p>
          <a:endParaRPr lang="ru-RU"/>
        </a:p>
      </dgm:t>
    </dgm:pt>
    <dgm:pt modelId="{9123F20C-6B6B-4AB0-B046-2CF8AFA1BF65}" type="pres">
      <dgm:prSet presAssocID="{F9E60498-8AED-4E4D-BE90-E07D104CBF8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DB98CE-B7F8-4A06-A4D7-1663735284CC}" type="pres">
      <dgm:prSet presAssocID="{F9E60498-8AED-4E4D-BE90-E07D104CBF88}" presName="wedge1" presStyleLbl="node1" presStyleIdx="0" presStyleCnt="3"/>
      <dgm:spPr/>
      <dgm:t>
        <a:bodyPr/>
        <a:lstStyle/>
        <a:p>
          <a:endParaRPr lang="ru-RU"/>
        </a:p>
      </dgm:t>
    </dgm:pt>
    <dgm:pt modelId="{CED1493B-D90B-407A-A680-0F012D9117FA}" type="pres">
      <dgm:prSet presAssocID="{F9E60498-8AED-4E4D-BE90-E07D104CBF88}" presName="dummy1a" presStyleCnt="0"/>
      <dgm:spPr/>
    </dgm:pt>
    <dgm:pt modelId="{EBE746C6-0AE9-424C-BC48-C7858A654AB4}" type="pres">
      <dgm:prSet presAssocID="{F9E60498-8AED-4E4D-BE90-E07D104CBF88}" presName="dummy1b" presStyleCnt="0"/>
      <dgm:spPr/>
    </dgm:pt>
    <dgm:pt modelId="{BD96B521-8E13-4DA8-873B-FFE66D5F10F5}" type="pres">
      <dgm:prSet presAssocID="{F9E60498-8AED-4E4D-BE90-E07D104CBF88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C82E0-A921-4A69-B87B-07AF2391F8F2}" type="pres">
      <dgm:prSet presAssocID="{F9E60498-8AED-4E4D-BE90-E07D104CBF88}" presName="wedge2" presStyleLbl="node1" presStyleIdx="1" presStyleCnt="3"/>
      <dgm:spPr/>
      <dgm:t>
        <a:bodyPr/>
        <a:lstStyle/>
        <a:p>
          <a:endParaRPr lang="ru-RU"/>
        </a:p>
      </dgm:t>
    </dgm:pt>
    <dgm:pt modelId="{AFD1D666-BF2E-4EE9-B0E1-57F333B65651}" type="pres">
      <dgm:prSet presAssocID="{F9E60498-8AED-4E4D-BE90-E07D104CBF88}" presName="dummy2a" presStyleCnt="0"/>
      <dgm:spPr/>
    </dgm:pt>
    <dgm:pt modelId="{88A614E0-BE91-4F19-AF0F-BB7323061727}" type="pres">
      <dgm:prSet presAssocID="{F9E60498-8AED-4E4D-BE90-E07D104CBF88}" presName="dummy2b" presStyleCnt="0"/>
      <dgm:spPr/>
    </dgm:pt>
    <dgm:pt modelId="{9C61AA05-0D80-4ABF-9D66-A7BAC090B6B7}" type="pres">
      <dgm:prSet presAssocID="{F9E60498-8AED-4E4D-BE90-E07D104CBF88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1D008-EBEF-4BC9-8E7E-5EA8A5779929}" type="pres">
      <dgm:prSet presAssocID="{F9E60498-8AED-4E4D-BE90-E07D104CBF88}" presName="wedge3" presStyleLbl="node1" presStyleIdx="2" presStyleCnt="3"/>
      <dgm:spPr/>
      <dgm:t>
        <a:bodyPr/>
        <a:lstStyle/>
        <a:p>
          <a:endParaRPr lang="ru-RU"/>
        </a:p>
      </dgm:t>
    </dgm:pt>
    <dgm:pt modelId="{F55A8AEF-F3F2-4569-BC0C-2BC260635A59}" type="pres">
      <dgm:prSet presAssocID="{F9E60498-8AED-4E4D-BE90-E07D104CBF88}" presName="dummy3a" presStyleCnt="0"/>
      <dgm:spPr/>
    </dgm:pt>
    <dgm:pt modelId="{76132BD9-5418-4F7A-B775-5E6F3035E6C5}" type="pres">
      <dgm:prSet presAssocID="{F9E60498-8AED-4E4D-BE90-E07D104CBF88}" presName="dummy3b" presStyleCnt="0"/>
      <dgm:spPr/>
    </dgm:pt>
    <dgm:pt modelId="{54637CC8-666E-418B-AA90-6359382D0379}" type="pres">
      <dgm:prSet presAssocID="{F9E60498-8AED-4E4D-BE90-E07D104CBF88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86DF4-8C63-48D0-A957-932E17C349C5}" type="pres">
      <dgm:prSet presAssocID="{F4281F07-8630-482E-BD3F-C0208F2CA6A5}" presName="arrowWedge1" presStyleLbl="fgSibTrans2D1" presStyleIdx="0" presStyleCnt="3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67514A2B-C650-44EC-B40A-99AF217A1FF0}" type="pres">
      <dgm:prSet presAssocID="{99CB34F3-629B-494B-8F36-2FE31054995D}" presName="arrowWedge2" presStyleLbl="fgSibTrans2D1" presStyleIdx="1" presStyleCnt="3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9CA3B734-5E34-4F10-B3C4-583EEAA100D7}" type="pres">
      <dgm:prSet presAssocID="{7991E6DB-E095-4BC1-B174-8A23CFBCEEE4}" presName="arrowWedge3" presStyleLbl="fgSibTrans2D1" presStyleIdx="2" presStyleCnt="3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404F8E88-5B99-446D-87ED-9CAFFF4F6270}" type="presOf" srcId="{DC7707B7-4AF4-423D-AB60-DE557DC0B907}" destId="{DCFC82E0-A921-4A69-B87B-07AF2391F8F2}" srcOrd="0" destOrd="0" presId="urn:microsoft.com/office/officeart/2005/8/layout/cycle8"/>
    <dgm:cxn modelId="{FB8C0E3D-61EA-4090-8732-09FDBF0C0BCF}" srcId="{F9E60498-8AED-4E4D-BE90-E07D104CBF88}" destId="{A735E45A-FC5E-416B-9E66-7C7419FB644D}" srcOrd="0" destOrd="0" parTransId="{2E6407F2-B631-461D-8CFA-0A06198B7339}" sibTransId="{F4281F07-8630-482E-BD3F-C0208F2CA6A5}"/>
    <dgm:cxn modelId="{B68BD5AD-B423-49A2-AECD-A26C29435083}" type="presOf" srcId="{A735E45A-FC5E-416B-9E66-7C7419FB644D}" destId="{BD96B521-8E13-4DA8-873B-FFE66D5F10F5}" srcOrd="1" destOrd="0" presId="urn:microsoft.com/office/officeart/2005/8/layout/cycle8"/>
    <dgm:cxn modelId="{967CB7B8-DD1D-42AE-AFD6-E4CD042B7D3C}" type="presOf" srcId="{DC7707B7-4AF4-423D-AB60-DE557DC0B907}" destId="{9C61AA05-0D80-4ABF-9D66-A7BAC090B6B7}" srcOrd="1" destOrd="0" presId="urn:microsoft.com/office/officeart/2005/8/layout/cycle8"/>
    <dgm:cxn modelId="{DEE63373-FDB3-4A04-B5CD-B3932457D34A}" type="presOf" srcId="{A735E45A-FC5E-416B-9E66-7C7419FB644D}" destId="{29DB98CE-B7F8-4A06-A4D7-1663735284CC}" srcOrd="0" destOrd="0" presId="urn:microsoft.com/office/officeart/2005/8/layout/cycle8"/>
    <dgm:cxn modelId="{9279F803-619D-4125-A414-5C06A0216963}" srcId="{F9E60498-8AED-4E4D-BE90-E07D104CBF88}" destId="{DC7707B7-4AF4-423D-AB60-DE557DC0B907}" srcOrd="1" destOrd="0" parTransId="{73C96E2F-CE3E-4660-89A0-B8EF8598CBBC}" sibTransId="{99CB34F3-629B-494B-8F36-2FE31054995D}"/>
    <dgm:cxn modelId="{3C8B0E45-5919-4937-9894-75AC14F5C13E}" type="presOf" srcId="{C344036F-83D7-4815-A2E9-A81B4B8A4AAF}" destId="{0311D008-EBEF-4BC9-8E7E-5EA8A5779929}" srcOrd="0" destOrd="0" presId="urn:microsoft.com/office/officeart/2005/8/layout/cycle8"/>
    <dgm:cxn modelId="{0DFC0025-B984-48CA-9CD8-4A80B62C1E46}" type="presOf" srcId="{F9E60498-8AED-4E4D-BE90-E07D104CBF88}" destId="{9123F20C-6B6B-4AB0-B046-2CF8AFA1BF65}" srcOrd="0" destOrd="0" presId="urn:microsoft.com/office/officeart/2005/8/layout/cycle8"/>
    <dgm:cxn modelId="{2CCF363D-860B-4E82-89BF-418BD4F86A3E}" srcId="{F9E60498-8AED-4E4D-BE90-E07D104CBF88}" destId="{C344036F-83D7-4815-A2E9-A81B4B8A4AAF}" srcOrd="2" destOrd="0" parTransId="{34284765-CDBB-4CCB-953E-EB50B7C7FA69}" sibTransId="{7991E6DB-E095-4BC1-B174-8A23CFBCEEE4}"/>
    <dgm:cxn modelId="{A638FC10-53D2-44AA-A928-FB3ADAC437AA}" type="presOf" srcId="{C344036F-83D7-4815-A2E9-A81B4B8A4AAF}" destId="{54637CC8-666E-418B-AA90-6359382D0379}" srcOrd="1" destOrd="0" presId="urn:microsoft.com/office/officeart/2005/8/layout/cycle8"/>
    <dgm:cxn modelId="{8ABF10E5-F0E5-4036-836F-1E369DBCDF3C}" type="presParOf" srcId="{9123F20C-6B6B-4AB0-B046-2CF8AFA1BF65}" destId="{29DB98CE-B7F8-4A06-A4D7-1663735284CC}" srcOrd="0" destOrd="0" presId="urn:microsoft.com/office/officeart/2005/8/layout/cycle8"/>
    <dgm:cxn modelId="{AC6BFB40-76EB-4667-A2E4-2847D09DBE6B}" type="presParOf" srcId="{9123F20C-6B6B-4AB0-B046-2CF8AFA1BF65}" destId="{CED1493B-D90B-407A-A680-0F012D9117FA}" srcOrd="1" destOrd="0" presId="urn:microsoft.com/office/officeart/2005/8/layout/cycle8"/>
    <dgm:cxn modelId="{665567A8-B2D4-4FA4-B991-16CF2872DC06}" type="presParOf" srcId="{9123F20C-6B6B-4AB0-B046-2CF8AFA1BF65}" destId="{EBE746C6-0AE9-424C-BC48-C7858A654AB4}" srcOrd="2" destOrd="0" presId="urn:microsoft.com/office/officeart/2005/8/layout/cycle8"/>
    <dgm:cxn modelId="{85F2E579-2EF6-4151-AD22-240345B1C486}" type="presParOf" srcId="{9123F20C-6B6B-4AB0-B046-2CF8AFA1BF65}" destId="{BD96B521-8E13-4DA8-873B-FFE66D5F10F5}" srcOrd="3" destOrd="0" presId="urn:microsoft.com/office/officeart/2005/8/layout/cycle8"/>
    <dgm:cxn modelId="{DBB7E65A-E696-4F5D-B0AB-657CFE714F1A}" type="presParOf" srcId="{9123F20C-6B6B-4AB0-B046-2CF8AFA1BF65}" destId="{DCFC82E0-A921-4A69-B87B-07AF2391F8F2}" srcOrd="4" destOrd="0" presId="urn:microsoft.com/office/officeart/2005/8/layout/cycle8"/>
    <dgm:cxn modelId="{11CCF9EC-F56E-448C-A4B9-172D2D12FB09}" type="presParOf" srcId="{9123F20C-6B6B-4AB0-B046-2CF8AFA1BF65}" destId="{AFD1D666-BF2E-4EE9-B0E1-57F333B65651}" srcOrd="5" destOrd="0" presId="urn:microsoft.com/office/officeart/2005/8/layout/cycle8"/>
    <dgm:cxn modelId="{EF93DCEB-2BFB-4218-9465-BF1626133E08}" type="presParOf" srcId="{9123F20C-6B6B-4AB0-B046-2CF8AFA1BF65}" destId="{88A614E0-BE91-4F19-AF0F-BB7323061727}" srcOrd="6" destOrd="0" presId="urn:microsoft.com/office/officeart/2005/8/layout/cycle8"/>
    <dgm:cxn modelId="{874789D6-7F41-4FB4-BDBB-7E9B8F1C99D4}" type="presParOf" srcId="{9123F20C-6B6B-4AB0-B046-2CF8AFA1BF65}" destId="{9C61AA05-0D80-4ABF-9D66-A7BAC090B6B7}" srcOrd="7" destOrd="0" presId="urn:microsoft.com/office/officeart/2005/8/layout/cycle8"/>
    <dgm:cxn modelId="{6945A382-29A9-41B8-9859-04F1381C89BE}" type="presParOf" srcId="{9123F20C-6B6B-4AB0-B046-2CF8AFA1BF65}" destId="{0311D008-EBEF-4BC9-8E7E-5EA8A5779929}" srcOrd="8" destOrd="0" presId="urn:microsoft.com/office/officeart/2005/8/layout/cycle8"/>
    <dgm:cxn modelId="{9FBF7706-334F-47A6-A2BB-6F466DE3F3A7}" type="presParOf" srcId="{9123F20C-6B6B-4AB0-B046-2CF8AFA1BF65}" destId="{F55A8AEF-F3F2-4569-BC0C-2BC260635A59}" srcOrd="9" destOrd="0" presId="urn:microsoft.com/office/officeart/2005/8/layout/cycle8"/>
    <dgm:cxn modelId="{C6FE7A8F-410A-4EDF-B43F-DDE0B372CFFC}" type="presParOf" srcId="{9123F20C-6B6B-4AB0-B046-2CF8AFA1BF65}" destId="{76132BD9-5418-4F7A-B775-5E6F3035E6C5}" srcOrd="10" destOrd="0" presId="urn:microsoft.com/office/officeart/2005/8/layout/cycle8"/>
    <dgm:cxn modelId="{D299E9C6-B474-4C7A-8397-679576F17963}" type="presParOf" srcId="{9123F20C-6B6B-4AB0-B046-2CF8AFA1BF65}" destId="{54637CC8-666E-418B-AA90-6359382D0379}" srcOrd="11" destOrd="0" presId="urn:microsoft.com/office/officeart/2005/8/layout/cycle8"/>
    <dgm:cxn modelId="{8B9A0E15-B8C8-4CF9-874E-949D35212461}" type="presParOf" srcId="{9123F20C-6B6B-4AB0-B046-2CF8AFA1BF65}" destId="{21686DF4-8C63-48D0-A957-932E17C349C5}" srcOrd="12" destOrd="0" presId="urn:microsoft.com/office/officeart/2005/8/layout/cycle8"/>
    <dgm:cxn modelId="{368251E8-8388-4F9F-A078-915C7FE5ECF5}" type="presParOf" srcId="{9123F20C-6B6B-4AB0-B046-2CF8AFA1BF65}" destId="{67514A2B-C650-44EC-B40A-99AF217A1FF0}" srcOrd="13" destOrd="0" presId="urn:microsoft.com/office/officeart/2005/8/layout/cycle8"/>
    <dgm:cxn modelId="{F290F2F4-41C9-4C4D-A5AF-0310C9CAC212}" type="presParOf" srcId="{9123F20C-6B6B-4AB0-B046-2CF8AFA1BF65}" destId="{9CA3B734-5E34-4F10-B3C4-583EEAA100D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274A60-D3E0-4A39-AE8C-505B3D53C4F5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FBE21C-C200-49EB-BADC-D47F53E4B11E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МОЛОКО 45,8 </a:t>
          </a:r>
        </a:p>
        <a:p>
          <a:pPr rtl="0"/>
          <a:r>
            <a:rPr lang="ru-RU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тыс. тонн</a:t>
          </a:r>
          <a:endParaRPr lang="ru-RU" b="1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C06A6A22-ADBA-454E-A20C-66CECB2C3DD5}" type="parTrans" cxnId="{7AFE6839-8643-4314-BACF-86B24696EFA5}">
      <dgm:prSet/>
      <dgm:spPr/>
      <dgm:t>
        <a:bodyPr/>
        <a:lstStyle/>
        <a:p>
          <a:endParaRPr lang="ru-RU"/>
        </a:p>
      </dgm:t>
    </dgm:pt>
    <dgm:pt modelId="{35E8197E-4E77-4339-BAA2-A192808E8200}" type="sibTrans" cxnId="{7AFE6839-8643-4314-BACF-86B24696EFA5}">
      <dgm:prSet/>
      <dgm:spPr/>
      <dgm:t>
        <a:bodyPr/>
        <a:lstStyle/>
        <a:p>
          <a:endParaRPr lang="ru-RU"/>
        </a:p>
      </dgm:t>
    </dgm:pt>
    <dgm:pt modelId="{7A8B2E5E-8A4C-44CE-9B03-7A69419F137B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МЯСО </a:t>
          </a:r>
        </a:p>
        <a:p>
          <a:pPr rtl="0"/>
          <a:r>
            <a:rPr lang="ru-RU" sz="2000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6,1  тыс. тонн</a:t>
          </a:r>
          <a:endParaRPr lang="ru-RU" sz="2000" b="1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8028F59C-3919-45D1-860C-DFA384F161F2}" type="parTrans" cxnId="{31CF86AF-3336-4928-A821-5EC58DAEDACD}">
      <dgm:prSet/>
      <dgm:spPr/>
      <dgm:t>
        <a:bodyPr/>
        <a:lstStyle/>
        <a:p>
          <a:endParaRPr lang="ru-RU"/>
        </a:p>
      </dgm:t>
    </dgm:pt>
    <dgm:pt modelId="{3DA76C9C-A575-4163-9CBB-8741062E892A}" type="sibTrans" cxnId="{31CF86AF-3336-4928-A821-5EC58DAEDACD}">
      <dgm:prSet/>
      <dgm:spPr/>
      <dgm:t>
        <a:bodyPr/>
        <a:lstStyle/>
        <a:p>
          <a:endParaRPr lang="ru-RU"/>
        </a:p>
      </dgm:t>
    </dgm:pt>
    <dgm:pt modelId="{46D09449-0C33-4D89-9CB7-5EC09B034C4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ЯЙЦО </a:t>
          </a:r>
          <a:r>
            <a:rPr lang="ru-RU" sz="1800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     </a:t>
          </a:r>
          <a:r>
            <a:rPr lang="ru-RU" sz="2000" b="1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95,6</a:t>
          </a:r>
        </a:p>
        <a:p>
          <a:pPr rtl="0"/>
          <a:r>
            <a:rPr lang="ru-RU" sz="1800" b="1" dirty="0" err="1" smtClean="0">
              <a:ln>
                <a:solidFill>
                  <a:schemeClr val="accent6">
                    <a:lumMod val="50000"/>
                  </a:schemeClr>
                </a:solidFill>
              </a:ln>
              <a:latin typeface="Impact" panose="020B0806030902050204" pitchFamily="34" charset="0"/>
            </a:rPr>
            <a:t>млн.штук</a:t>
          </a:r>
          <a:endParaRPr lang="ru-RU" sz="1800" b="1" dirty="0">
            <a:ln>
              <a:solidFill>
                <a:schemeClr val="accent6">
                  <a:lumMod val="50000"/>
                </a:schemeClr>
              </a:solidFill>
            </a:ln>
            <a:latin typeface="Impact" panose="020B0806030902050204" pitchFamily="34" charset="0"/>
          </a:endParaRPr>
        </a:p>
      </dgm:t>
    </dgm:pt>
    <dgm:pt modelId="{3267A059-E800-4169-BD74-C002D319C7F0}" type="parTrans" cxnId="{58E86FB9-850D-41F1-94A2-1AC6A932BA05}">
      <dgm:prSet/>
      <dgm:spPr/>
      <dgm:t>
        <a:bodyPr/>
        <a:lstStyle/>
        <a:p>
          <a:endParaRPr lang="ru-RU"/>
        </a:p>
      </dgm:t>
    </dgm:pt>
    <dgm:pt modelId="{6617E148-CD11-423D-BE9A-6902713A98E8}" type="sibTrans" cxnId="{58E86FB9-850D-41F1-94A2-1AC6A932BA05}">
      <dgm:prSet/>
      <dgm:spPr/>
      <dgm:t>
        <a:bodyPr/>
        <a:lstStyle/>
        <a:p>
          <a:endParaRPr lang="ru-RU"/>
        </a:p>
      </dgm:t>
    </dgm:pt>
    <dgm:pt modelId="{00856475-EA43-42A6-A2AB-F9BBC2FC8A35}" type="pres">
      <dgm:prSet presAssocID="{C4274A60-D3E0-4A39-AE8C-505B3D53C4F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BE06C2-5EB7-4889-BCA1-8A72E4C58AF5}" type="pres">
      <dgm:prSet presAssocID="{C4274A60-D3E0-4A39-AE8C-505B3D53C4F5}" presName="wedge1" presStyleLbl="node1" presStyleIdx="0" presStyleCnt="3"/>
      <dgm:spPr/>
      <dgm:t>
        <a:bodyPr/>
        <a:lstStyle/>
        <a:p>
          <a:endParaRPr lang="ru-RU"/>
        </a:p>
      </dgm:t>
    </dgm:pt>
    <dgm:pt modelId="{ED0AF26C-D189-4A09-A629-4E9DA2E09980}" type="pres">
      <dgm:prSet presAssocID="{C4274A60-D3E0-4A39-AE8C-505B3D53C4F5}" presName="dummy1a" presStyleCnt="0"/>
      <dgm:spPr/>
    </dgm:pt>
    <dgm:pt modelId="{44645A28-4C83-449E-A281-2633A6E9649F}" type="pres">
      <dgm:prSet presAssocID="{C4274A60-D3E0-4A39-AE8C-505B3D53C4F5}" presName="dummy1b" presStyleCnt="0"/>
      <dgm:spPr/>
    </dgm:pt>
    <dgm:pt modelId="{DCE95043-A282-4043-A88B-CF5C0C1C1E0E}" type="pres">
      <dgm:prSet presAssocID="{C4274A60-D3E0-4A39-AE8C-505B3D53C4F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E02F-7125-4A57-B3BA-2400B0B1E8BC}" type="pres">
      <dgm:prSet presAssocID="{C4274A60-D3E0-4A39-AE8C-505B3D53C4F5}" presName="wedge2" presStyleLbl="node1" presStyleIdx="1" presStyleCnt="3"/>
      <dgm:spPr/>
      <dgm:t>
        <a:bodyPr/>
        <a:lstStyle/>
        <a:p>
          <a:endParaRPr lang="ru-RU"/>
        </a:p>
      </dgm:t>
    </dgm:pt>
    <dgm:pt modelId="{9E5E4DB9-151B-4FBD-A063-4979B05D8963}" type="pres">
      <dgm:prSet presAssocID="{C4274A60-D3E0-4A39-AE8C-505B3D53C4F5}" presName="dummy2a" presStyleCnt="0"/>
      <dgm:spPr/>
    </dgm:pt>
    <dgm:pt modelId="{B914173D-CA1D-4490-8809-BF804C6E0239}" type="pres">
      <dgm:prSet presAssocID="{C4274A60-D3E0-4A39-AE8C-505B3D53C4F5}" presName="dummy2b" presStyleCnt="0"/>
      <dgm:spPr/>
    </dgm:pt>
    <dgm:pt modelId="{F21AEFAE-8E8F-4A74-A1C1-05565817CE38}" type="pres">
      <dgm:prSet presAssocID="{C4274A60-D3E0-4A39-AE8C-505B3D53C4F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4D8FF-3521-44AE-AB3C-7C8A98FE86F0}" type="pres">
      <dgm:prSet presAssocID="{C4274A60-D3E0-4A39-AE8C-505B3D53C4F5}" presName="wedge3" presStyleLbl="node1" presStyleIdx="2" presStyleCnt="3"/>
      <dgm:spPr/>
      <dgm:t>
        <a:bodyPr/>
        <a:lstStyle/>
        <a:p>
          <a:endParaRPr lang="ru-RU"/>
        </a:p>
      </dgm:t>
    </dgm:pt>
    <dgm:pt modelId="{0F64E9C9-CBE4-412C-A673-54CFE2D06D53}" type="pres">
      <dgm:prSet presAssocID="{C4274A60-D3E0-4A39-AE8C-505B3D53C4F5}" presName="dummy3a" presStyleCnt="0"/>
      <dgm:spPr/>
    </dgm:pt>
    <dgm:pt modelId="{61D6EB8C-1096-44C0-A6F1-01EEFB38C915}" type="pres">
      <dgm:prSet presAssocID="{C4274A60-D3E0-4A39-AE8C-505B3D53C4F5}" presName="dummy3b" presStyleCnt="0"/>
      <dgm:spPr/>
    </dgm:pt>
    <dgm:pt modelId="{2B4A4764-FBDC-4916-A5A7-9F9D83FA023F}" type="pres">
      <dgm:prSet presAssocID="{C4274A60-D3E0-4A39-AE8C-505B3D53C4F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03AE73-0AF6-4016-844B-40C4E6DC0C31}" type="pres">
      <dgm:prSet presAssocID="{35E8197E-4E77-4339-BAA2-A192808E8200}" presName="arrowWedge1" presStyleLbl="fgSibTrans2D1" presStyleIdx="0" presStyleCnt="3"/>
      <dgm:spPr>
        <a:solidFill>
          <a:schemeClr val="accent6">
            <a:lumMod val="60000"/>
            <a:lumOff val="40000"/>
          </a:schemeClr>
        </a:solidFill>
      </dgm:spPr>
    </dgm:pt>
    <dgm:pt modelId="{B3E233C6-318C-43C6-8044-C2CB2E6F57E1}" type="pres">
      <dgm:prSet presAssocID="{3DA76C9C-A575-4163-9CBB-8741062E892A}" presName="arrowWedge2" presStyleLbl="fgSibTrans2D1" presStyleIdx="1" presStyleCnt="3"/>
      <dgm:spPr>
        <a:solidFill>
          <a:schemeClr val="accent6">
            <a:lumMod val="60000"/>
            <a:lumOff val="40000"/>
          </a:schemeClr>
        </a:solidFill>
      </dgm:spPr>
    </dgm:pt>
    <dgm:pt modelId="{D580B2CF-FE12-4D96-B6A9-7665FD6F84D3}" type="pres">
      <dgm:prSet presAssocID="{6617E148-CD11-423D-BE9A-6902713A98E8}" presName="arrowWedge3" presStyleLbl="fgSibTrans2D1" presStyleIdx="2" presStyleCnt="3"/>
      <dgm:spPr>
        <a:solidFill>
          <a:schemeClr val="accent6">
            <a:lumMod val="60000"/>
            <a:lumOff val="40000"/>
          </a:schemeClr>
        </a:solidFill>
      </dgm:spPr>
    </dgm:pt>
  </dgm:ptLst>
  <dgm:cxnLst>
    <dgm:cxn modelId="{A5CB2F33-74F9-4CFF-89F3-E0F48E386044}" type="presOf" srcId="{C4274A60-D3E0-4A39-AE8C-505B3D53C4F5}" destId="{00856475-EA43-42A6-A2AB-F9BBC2FC8A35}" srcOrd="0" destOrd="0" presId="urn:microsoft.com/office/officeart/2005/8/layout/cycle8"/>
    <dgm:cxn modelId="{58E86FB9-850D-41F1-94A2-1AC6A932BA05}" srcId="{C4274A60-D3E0-4A39-AE8C-505B3D53C4F5}" destId="{46D09449-0C33-4D89-9CB7-5EC09B034C4F}" srcOrd="2" destOrd="0" parTransId="{3267A059-E800-4169-BD74-C002D319C7F0}" sibTransId="{6617E148-CD11-423D-BE9A-6902713A98E8}"/>
    <dgm:cxn modelId="{AD591CF1-C582-4626-AB2E-39BCC32B6601}" type="presOf" srcId="{58FBE21C-C200-49EB-BADC-D47F53E4B11E}" destId="{DCE95043-A282-4043-A88B-CF5C0C1C1E0E}" srcOrd="1" destOrd="0" presId="urn:microsoft.com/office/officeart/2005/8/layout/cycle8"/>
    <dgm:cxn modelId="{7AFE6839-8643-4314-BACF-86B24696EFA5}" srcId="{C4274A60-D3E0-4A39-AE8C-505B3D53C4F5}" destId="{58FBE21C-C200-49EB-BADC-D47F53E4B11E}" srcOrd="0" destOrd="0" parTransId="{C06A6A22-ADBA-454E-A20C-66CECB2C3DD5}" sibTransId="{35E8197E-4E77-4339-BAA2-A192808E8200}"/>
    <dgm:cxn modelId="{F0FA0B68-6BD6-4D1B-91E3-59EEBD3A804B}" type="presOf" srcId="{7A8B2E5E-8A4C-44CE-9B03-7A69419F137B}" destId="{BBFBE02F-7125-4A57-B3BA-2400B0B1E8BC}" srcOrd="0" destOrd="0" presId="urn:microsoft.com/office/officeart/2005/8/layout/cycle8"/>
    <dgm:cxn modelId="{942A06BE-7A2F-48CC-8EBA-C79E0CD3E24D}" type="presOf" srcId="{58FBE21C-C200-49EB-BADC-D47F53E4B11E}" destId="{99BE06C2-5EB7-4889-BCA1-8A72E4C58AF5}" srcOrd="0" destOrd="0" presId="urn:microsoft.com/office/officeart/2005/8/layout/cycle8"/>
    <dgm:cxn modelId="{5827441B-7FF7-4FDE-B0E2-99141D75EAA7}" type="presOf" srcId="{7A8B2E5E-8A4C-44CE-9B03-7A69419F137B}" destId="{F21AEFAE-8E8F-4A74-A1C1-05565817CE38}" srcOrd="1" destOrd="0" presId="urn:microsoft.com/office/officeart/2005/8/layout/cycle8"/>
    <dgm:cxn modelId="{0351F12D-59E7-4CD3-A2D7-53C3E72E0B9E}" type="presOf" srcId="{46D09449-0C33-4D89-9CB7-5EC09B034C4F}" destId="{2B4A4764-FBDC-4916-A5A7-9F9D83FA023F}" srcOrd="1" destOrd="0" presId="urn:microsoft.com/office/officeart/2005/8/layout/cycle8"/>
    <dgm:cxn modelId="{48CFB53F-6BE4-439C-A3EB-76610FEA22ED}" type="presOf" srcId="{46D09449-0C33-4D89-9CB7-5EC09B034C4F}" destId="{D284D8FF-3521-44AE-AB3C-7C8A98FE86F0}" srcOrd="0" destOrd="0" presId="urn:microsoft.com/office/officeart/2005/8/layout/cycle8"/>
    <dgm:cxn modelId="{31CF86AF-3336-4928-A821-5EC58DAEDACD}" srcId="{C4274A60-D3E0-4A39-AE8C-505B3D53C4F5}" destId="{7A8B2E5E-8A4C-44CE-9B03-7A69419F137B}" srcOrd="1" destOrd="0" parTransId="{8028F59C-3919-45D1-860C-DFA384F161F2}" sibTransId="{3DA76C9C-A575-4163-9CBB-8741062E892A}"/>
    <dgm:cxn modelId="{253BEE84-A7A9-4849-854A-BAFD4FA83215}" type="presParOf" srcId="{00856475-EA43-42A6-A2AB-F9BBC2FC8A35}" destId="{99BE06C2-5EB7-4889-BCA1-8A72E4C58AF5}" srcOrd="0" destOrd="0" presId="urn:microsoft.com/office/officeart/2005/8/layout/cycle8"/>
    <dgm:cxn modelId="{F4689CE0-68B3-44DF-BDFD-CEFE94F9CE78}" type="presParOf" srcId="{00856475-EA43-42A6-A2AB-F9BBC2FC8A35}" destId="{ED0AF26C-D189-4A09-A629-4E9DA2E09980}" srcOrd="1" destOrd="0" presId="urn:microsoft.com/office/officeart/2005/8/layout/cycle8"/>
    <dgm:cxn modelId="{972C6A66-B7DC-4384-8A13-78FE257BCA92}" type="presParOf" srcId="{00856475-EA43-42A6-A2AB-F9BBC2FC8A35}" destId="{44645A28-4C83-449E-A281-2633A6E9649F}" srcOrd="2" destOrd="0" presId="urn:microsoft.com/office/officeart/2005/8/layout/cycle8"/>
    <dgm:cxn modelId="{94E6D7F4-BED7-479B-B1B6-D6B1EFD7F68D}" type="presParOf" srcId="{00856475-EA43-42A6-A2AB-F9BBC2FC8A35}" destId="{DCE95043-A282-4043-A88B-CF5C0C1C1E0E}" srcOrd="3" destOrd="0" presId="urn:microsoft.com/office/officeart/2005/8/layout/cycle8"/>
    <dgm:cxn modelId="{2C8956FC-AF81-4C6D-BB1C-262DF1E1A90E}" type="presParOf" srcId="{00856475-EA43-42A6-A2AB-F9BBC2FC8A35}" destId="{BBFBE02F-7125-4A57-B3BA-2400B0B1E8BC}" srcOrd="4" destOrd="0" presId="urn:microsoft.com/office/officeart/2005/8/layout/cycle8"/>
    <dgm:cxn modelId="{0EE29817-D070-4588-A3DF-5AA6D58B2D1F}" type="presParOf" srcId="{00856475-EA43-42A6-A2AB-F9BBC2FC8A35}" destId="{9E5E4DB9-151B-4FBD-A063-4979B05D8963}" srcOrd="5" destOrd="0" presId="urn:microsoft.com/office/officeart/2005/8/layout/cycle8"/>
    <dgm:cxn modelId="{B21F892D-C0E2-4C4B-8652-D0FD707D2258}" type="presParOf" srcId="{00856475-EA43-42A6-A2AB-F9BBC2FC8A35}" destId="{B914173D-CA1D-4490-8809-BF804C6E0239}" srcOrd="6" destOrd="0" presId="urn:microsoft.com/office/officeart/2005/8/layout/cycle8"/>
    <dgm:cxn modelId="{EC37928F-BA2D-4F25-97A3-39CB15549E07}" type="presParOf" srcId="{00856475-EA43-42A6-A2AB-F9BBC2FC8A35}" destId="{F21AEFAE-8E8F-4A74-A1C1-05565817CE38}" srcOrd="7" destOrd="0" presId="urn:microsoft.com/office/officeart/2005/8/layout/cycle8"/>
    <dgm:cxn modelId="{7CE3AD08-7076-4BF1-9BC1-13618A4C3C6B}" type="presParOf" srcId="{00856475-EA43-42A6-A2AB-F9BBC2FC8A35}" destId="{D284D8FF-3521-44AE-AB3C-7C8A98FE86F0}" srcOrd="8" destOrd="0" presId="urn:microsoft.com/office/officeart/2005/8/layout/cycle8"/>
    <dgm:cxn modelId="{0E8CEFB1-84CE-406B-825E-853AAAD154D6}" type="presParOf" srcId="{00856475-EA43-42A6-A2AB-F9BBC2FC8A35}" destId="{0F64E9C9-CBE4-412C-A673-54CFE2D06D53}" srcOrd="9" destOrd="0" presId="urn:microsoft.com/office/officeart/2005/8/layout/cycle8"/>
    <dgm:cxn modelId="{4D6EF266-D4FB-4B97-BF4D-A249027E5E73}" type="presParOf" srcId="{00856475-EA43-42A6-A2AB-F9BBC2FC8A35}" destId="{61D6EB8C-1096-44C0-A6F1-01EEFB38C915}" srcOrd="10" destOrd="0" presId="urn:microsoft.com/office/officeart/2005/8/layout/cycle8"/>
    <dgm:cxn modelId="{1927D13F-A0EC-4C89-8A7B-78CA2042F0BB}" type="presParOf" srcId="{00856475-EA43-42A6-A2AB-F9BBC2FC8A35}" destId="{2B4A4764-FBDC-4916-A5A7-9F9D83FA023F}" srcOrd="11" destOrd="0" presId="urn:microsoft.com/office/officeart/2005/8/layout/cycle8"/>
    <dgm:cxn modelId="{12B881E3-9B47-4276-AB46-546DFE5A835C}" type="presParOf" srcId="{00856475-EA43-42A6-A2AB-F9BBC2FC8A35}" destId="{BC03AE73-0AF6-4016-844B-40C4E6DC0C31}" srcOrd="12" destOrd="0" presId="urn:microsoft.com/office/officeart/2005/8/layout/cycle8"/>
    <dgm:cxn modelId="{11B40B19-84DD-4CE8-A9B7-BB07E004AD82}" type="presParOf" srcId="{00856475-EA43-42A6-A2AB-F9BBC2FC8A35}" destId="{B3E233C6-318C-43C6-8044-C2CB2E6F57E1}" srcOrd="13" destOrd="0" presId="urn:microsoft.com/office/officeart/2005/8/layout/cycle8"/>
    <dgm:cxn modelId="{1C662A28-AE8C-4A60-A64C-18AF2C729BDE}" type="presParOf" srcId="{00856475-EA43-42A6-A2AB-F9BBC2FC8A35}" destId="{D580B2CF-FE12-4D96-B6A9-7665FD6F84D3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416995C-48D7-4BDF-A921-A1839C598AF2}" type="doc">
      <dgm:prSet loTypeId="urn:microsoft.com/office/officeart/2005/8/layout/default#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3F09E3B-1E64-46BF-87AE-C0899CEE27DC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Есенина</a:t>
          </a:r>
          <a:endParaRPr lang="ru-RU" sz="1600" b="1" dirty="0"/>
        </a:p>
      </dgm:t>
    </dgm:pt>
    <dgm:pt modelId="{A695F385-746A-4D1B-80BF-060710867785}" type="parTrans" cxnId="{FFCC31EB-9FBC-4A50-90AF-B828426D1B12}">
      <dgm:prSet/>
      <dgm:spPr/>
      <dgm:t>
        <a:bodyPr/>
        <a:lstStyle/>
        <a:p>
          <a:endParaRPr lang="ru-RU" sz="3600"/>
        </a:p>
      </dgm:t>
    </dgm:pt>
    <dgm:pt modelId="{89B3BEDD-2143-4652-B3BE-A00FC0114007}" type="sibTrans" cxnId="{FFCC31EB-9FBC-4A50-90AF-B828426D1B12}">
      <dgm:prSet custT="1"/>
      <dgm:spPr/>
      <dgm:t>
        <a:bodyPr/>
        <a:lstStyle/>
        <a:p>
          <a:endParaRPr lang="ru-RU" sz="1000"/>
        </a:p>
      </dgm:t>
    </dgm:pt>
    <dgm:pt modelId="{7C5832A8-236A-4400-98E1-9816FA7F31E6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Астраханская</a:t>
          </a:r>
          <a:endParaRPr lang="ru-RU" sz="1600" b="1" dirty="0"/>
        </a:p>
      </dgm:t>
    </dgm:pt>
    <dgm:pt modelId="{504EC037-4EE1-4696-B4A0-8DF9ADCF1755}" type="parTrans" cxnId="{65393F41-A719-4EF1-BCF5-9A5EDF800E5D}">
      <dgm:prSet/>
      <dgm:spPr/>
      <dgm:t>
        <a:bodyPr/>
        <a:lstStyle/>
        <a:p>
          <a:endParaRPr lang="ru-RU" sz="3600"/>
        </a:p>
      </dgm:t>
    </dgm:pt>
    <dgm:pt modelId="{4CE669F8-910F-42E4-BEE1-04693E1A574C}" type="sibTrans" cxnId="{65393F41-A719-4EF1-BCF5-9A5EDF800E5D}">
      <dgm:prSet custT="1"/>
      <dgm:spPr/>
      <dgm:t>
        <a:bodyPr/>
        <a:lstStyle/>
        <a:p>
          <a:endParaRPr lang="ru-RU" sz="1000"/>
        </a:p>
      </dgm:t>
    </dgm:pt>
    <dgm:pt modelId="{FBC208F9-71B9-47AE-9699-1CCDE7FA0EB9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Пугачевская</a:t>
          </a:r>
          <a:endParaRPr lang="ru-RU" sz="1600" b="1" dirty="0"/>
        </a:p>
      </dgm:t>
    </dgm:pt>
    <dgm:pt modelId="{7EB16DF7-4EA7-4EC9-A2FE-E891DA82F3FF}" type="parTrans" cxnId="{814DEE6F-10E6-4CCA-833B-D3F996C0D190}">
      <dgm:prSet/>
      <dgm:spPr/>
      <dgm:t>
        <a:bodyPr/>
        <a:lstStyle/>
        <a:p>
          <a:endParaRPr lang="ru-RU" sz="3600"/>
        </a:p>
      </dgm:t>
    </dgm:pt>
    <dgm:pt modelId="{63EFC4C9-DAA4-4B73-B15D-ECCC84A836B5}" type="sibTrans" cxnId="{814DEE6F-10E6-4CCA-833B-D3F996C0D190}">
      <dgm:prSet custT="1"/>
      <dgm:spPr/>
      <dgm:t>
        <a:bodyPr/>
        <a:lstStyle/>
        <a:p>
          <a:endParaRPr lang="ru-RU" sz="1000"/>
        </a:p>
      </dgm:t>
    </dgm:pt>
    <dgm:pt modelId="{4EA4C42A-8613-424F-8FA8-C6E3C4FA7D95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</a:t>
          </a:r>
          <a:r>
            <a:rPr lang="ru-RU" sz="1600" b="1" dirty="0" err="1" smtClean="0"/>
            <a:t>Красавская</a:t>
          </a:r>
          <a:endParaRPr lang="ru-RU" sz="1600" b="1" dirty="0"/>
        </a:p>
      </dgm:t>
    </dgm:pt>
    <dgm:pt modelId="{73C86CE8-1812-4AE0-85BB-5FAE017A4F78}" type="parTrans" cxnId="{0FF18203-4B96-4E0D-BE8B-F0447914B89B}">
      <dgm:prSet/>
      <dgm:spPr/>
      <dgm:t>
        <a:bodyPr/>
        <a:lstStyle/>
        <a:p>
          <a:endParaRPr lang="ru-RU" sz="3600"/>
        </a:p>
      </dgm:t>
    </dgm:pt>
    <dgm:pt modelId="{423CD97F-9288-4F2C-B408-BA1F398EA4B3}" type="sibTrans" cxnId="{0FF18203-4B96-4E0D-BE8B-F0447914B89B}">
      <dgm:prSet custT="1"/>
      <dgm:spPr/>
      <dgm:t>
        <a:bodyPr/>
        <a:lstStyle/>
        <a:p>
          <a:endParaRPr lang="ru-RU" sz="1000"/>
        </a:p>
      </dgm:t>
    </dgm:pt>
    <dgm:pt modelId="{D45E233A-8F66-418D-8EA5-5B2F1F5D6146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Черняховского</a:t>
          </a:r>
          <a:endParaRPr lang="ru-RU" sz="1600" dirty="0"/>
        </a:p>
      </dgm:t>
    </dgm:pt>
    <dgm:pt modelId="{4EB39103-4A78-4A7B-BB2C-4281F097DCE3}" type="parTrans" cxnId="{D8019211-66F9-47F7-9C06-197ECEB9A039}">
      <dgm:prSet/>
      <dgm:spPr/>
      <dgm:t>
        <a:bodyPr/>
        <a:lstStyle/>
        <a:p>
          <a:endParaRPr lang="ru-RU" sz="3600"/>
        </a:p>
      </dgm:t>
    </dgm:pt>
    <dgm:pt modelId="{9665CEBB-20EF-4E0D-B610-E3F4A7172913}" type="sibTrans" cxnId="{D8019211-66F9-47F7-9C06-197ECEB9A039}">
      <dgm:prSet custT="1"/>
      <dgm:spPr/>
      <dgm:t>
        <a:bodyPr/>
        <a:lstStyle/>
        <a:p>
          <a:endParaRPr lang="ru-RU" sz="1000"/>
        </a:p>
      </dgm:t>
    </dgm:pt>
    <dgm:pt modelId="{B705FB72-4836-4BBF-86F3-8D125D5289DB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Чехова</a:t>
          </a:r>
          <a:endParaRPr lang="ru-RU" sz="1600" dirty="0"/>
        </a:p>
      </dgm:t>
    </dgm:pt>
    <dgm:pt modelId="{52419F86-4801-4242-879B-D0BC32D42380}" type="parTrans" cxnId="{18D65F7B-87FB-4ABD-B1A4-D16BD32C3DB7}">
      <dgm:prSet/>
      <dgm:spPr/>
      <dgm:t>
        <a:bodyPr/>
        <a:lstStyle/>
        <a:p>
          <a:endParaRPr lang="ru-RU" sz="3600"/>
        </a:p>
      </dgm:t>
    </dgm:pt>
    <dgm:pt modelId="{793970A6-A93E-490C-84A7-EA5C69C270B3}" type="sibTrans" cxnId="{18D65F7B-87FB-4ABD-B1A4-D16BD32C3DB7}">
      <dgm:prSet custT="1"/>
      <dgm:spPr/>
      <dgm:t>
        <a:bodyPr/>
        <a:lstStyle/>
        <a:p>
          <a:endParaRPr lang="ru-RU" sz="1000"/>
        </a:p>
      </dgm:t>
    </dgm:pt>
    <dgm:pt modelId="{43E4B2B6-C0DC-4FD1-9214-81488C139AA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Северная</a:t>
          </a:r>
          <a:endParaRPr lang="ru-RU" sz="1600" dirty="0"/>
        </a:p>
      </dgm:t>
    </dgm:pt>
    <dgm:pt modelId="{EDED8B73-9680-4FFA-8676-1AA28088DB90}" type="parTrans" cxnId="{5B6AC674-4223-45EC-ADED-6A3E2031501B}">
      <dgm:prSet/>
      <dgm:spPr/>
      <dgm:t>
        <a:bodyPr/>
        <a:lstStyle/>
        <a:p>
          <a:endParaRPr lang="ru-RU" sz="3600"/>
        </a:p>
      </dgm:t>
    </dgm:pt>
    <dgm:pt modelId="{5FAD194C-B673-4EB3-9F16-2B84E6EA6072}" type="sibTrans" cxnId="{5B6AC674-4223-45EC-ADED-6A3E2031501B}">
      <dgm:prSet custT="1"/>
      <dgm:spPr/>
      <dgm:t>
        <a:bodyPr/>
        <a:lstStyle/>
        <a:p>
          <a:endParaRPr lang="ru-RU" sz="1000"/>
        </a:p>
      </dgm:t>
    </dgm:pt>
    <dgm:pt modelId="{DC11BDA0-8CA3-4D8B-908D-C12D5B4C003E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Декабристов</a:t>
          </a:r>
          <a:endParaRPr lang="ru-RU" sz="1600" dirty="0"/>
        </a:p>
      </dgm:t>
    </dgm:pt>
    <dgm:pt modelId="{E02BAA29-863B-4212-B3E6-5488E8EAA142}" type="parTrans" cxnId="{CD9F58F5-6324-462D-9087-B4840E9C7C56}">
      <dgm:prSet/>
      <dgm:spPr/>
      <dgm:t>
        <a:bodyPr/>
        <a:lstStyle/>
        <a:p>
          <a:endParaRPr lang="ru-RU" sz="3600"/>
        </a:p>
      </dgm:t>
    </dgm:pt>
    <dgm:pt modelId="{D2888369-28A2-4E44-85C2-F21A7BF24109}" type="sibTrans" cxnId="{CD9F58F5-6324-462D-9087-B4840E9C7C56}">
      <dgm:prSet custT="1"/>
      <dgm:spPr/>
      <dgm:t>
        <a:bodyPr/>
        <a:lstStyle/>
        <a:p>
          <a:endParaRPr lang="ru-RU" sz="1000"/>
        </a:p>
      </dgm:t>
    </dgm:pt>
    <dgm:pt modelId="{970F8FA5-4FAE-4E17-859E-B5C068D8E1E1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400" b="1" dirty="0" smtClean="0"/>
            <a:t>ул. Менделеева</a:t>
          </a:r>
          <a:endParaRPr lang="ru-RU" sz="1400" dirty="0"/>
        </a:p>
      </dgm:t>
    </dgm:pt>
    <dgm:pt modelId="{A8812F7D-DA1A-4CF8-B9A8-66B9F8C2FDE4}" type="parTrans" cxnId="{403C1CCC-B5EB-4D07-B324-8B9D0F0925E3}">
      <dgm:prSet/>
      <dgm:spPr/>
      <dgm:t>
        <a:bodyPr/>
        <a:lstStyle/>
        <a:p>
          <a:endParaRPr lang="ru-RU" sz="3600"/>
        </a:p>
      </dgm:t>
    </dgm:pt>
    <dgm:pt modelId="{793D4599-90C4-4AE2-A9E9-F7810E6EA1DF}" type="sibTrans" cxnId="{403C1CCC-B5EB-4D07-B324-8B9D0F0925E3}">
      <dgm:prSet custT="1"/>
      <dgm:spPr/>
      <dgm:t>
        <a:bodyPr/>
        <a:lstStyle/>
        <a:p>
          <a:endParaRPr lang="ru-RU" sz="1000"/>
        </a:p>
      </dgm:t>
    </dgm:pt>
    <dgm:pt modelId="{A0824E27-F679-4024-B6EF-329D740E14D2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Автомобилистов</a:t>
          </a:r>
          <a:endParaRPr lang="ru-RU" sz="1600" dirty="0"/>
        </a:p>
      </dgm:t>
    </dgm:pt>
    <dgm:pt modelId="{DD4A2789-A792-4739-806D-4FAAE4268C8A}" type="parTrans" cxnId="{D9AF5E6B-F8D2-49F3-9D87-E1B2E612AA48}">
      <dgm:prSet/>
      <dgm:spPr/>
      <dgm:t>
        <a:bodyPr/>
        <a:lstStyle/>
        <a:p>
          <a:endParaRPr lang="ru-RU" sz="3600"/>
        </a:p>
      </dgm:t>
    </dgm:pt>
    <dgm:pt modelId="{FFF27550-A338-4497-9225-A396466C59FA}" type="sibTrans" cxnId="{D9AF5E6B-F8D2-49F3-9D87-E1B2E612AA48}">
      <dgm:prSet custT="1"/>
      <dgm:spPr/>
      <dgm:t>
        <a:bodyPr/>
        <a:lstStyle/>
        <a:p>
          <a:endParaRPr lang="ru-RU" sz="1000"/>
        </a:p>
      </dgm:t>
    </dgm:pt>
    <dgm:pt modelId="{5C6F8BCB-BF12-4D4C-BFD4-029B6E063511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ул. Шоссейная</a:t>
          </a:r>
          <a:endParaRPr lang="ru-RU" sz="1600" b="1" dirty="0"/>
        </a:p>
      </dgm:t>
    </dgm:pt>
    <dgm:pt modelId="{E90511D7-C9AF-4578-80DF-651D9279E2F1}" type="parTrans" cxnId="{3F891949-17C0-4D46-B128-1F4B2CE4CA61}">
      <dgm:prSet/>
      <dgm:spPr/>
      <dgm:t>
        <a:bodyPr/>
        <a:lstStyle/>
        <a:p>
          <a:endParaRPr lang="ru-RU" sz="3600"/>
        </a:p>
      </dgm:t>
    </dgm:pt>
    <dgm:pt modelId="{2EA38BBF-EF01-4159-882A-8AE406730055}" type="sibTrans" cxnId="{3F891949-17C0-4D46-B128-1F4B2CE4CA61}">
      <dgm:prSet/>
      <dgm:spPr/>
      <dgm:t>
        <a:bodyPr/>
        <a:lstStyle/>
        <a:p>
          <a:endParaRPr lang="ru-RU" sz="3600"/>
        </a:p>
      </dgm:t>
    </dgm:pt>
    <dgm:pt modelId="{CA4856B3-6014-41B2-BF37-2D3A8FB2D9F1}" type="pres">
      <dgm:prSet presAssocID="{5416995C-48D7-4BDF-A921-A1839C598AF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B67CDB-6DBB-44BC-A356-D8D10B635FE1}" type="pres">
      <dgm:prSet presAssocID="{E3F09E3B-1E64-46BF-87AE-C0899CEE27DC}" presName="node" presStyleLbl="node1" presStyleIdx="0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E2D755E-4E25-45F6-BC6D-9C1C19A3F1E0}" type="pres">
      <dgm:prSet presAssocID="{89B3BEDD-2143-4652-B3BE-A00FC0114007}" presName="sibTrans" presStyleCnt="0"/>
      <dgm:spPr/>
    </dgm:pt>
    <dgm:pt modelId="{2348F6B7-E3C5-4A20-98F5-D41A387D8BC3}" type="pres">
      <dgm:prSet presAssocID="{7C5832A8-236A-4400-98E1-9816FA7F31E6}" presName="node" presStyleLbl="node1" presStyleIdx="1" presStyleCnt="11" custScaleX="13298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350331-60B5-4364-80CA-7410732B28E5}" type="pres">
      <dgm:prSet presAssocID="{4CE669F8-910F-42E4-BEE1-04693E1A574C}" presName="sibTrans" presStyleCnt="0"/>
      <dgm:spPr/>
    </dgm:pt>
    <dgm:pt modelId="{0857CA5C-AECF-4773-B159-B3739E6DF27C}" type="pres">
      <dgm:prSet presAssocID="{FBC208F9-71B9-47AE-9699-1CCDE7FA0EB9}" presName="node" presStyleLbl="node1" presStyleIdx="2" presStyleCnt="11" custScaleX="11916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0EDF7F2-2985-4E49-99BE-721D924301DE}" type="pres">
      <dgm:prSet presAssocID="{63EFC4C9-DAA4-4B73-B15D-ECCC84A836B5}" presName="sibTrans" presStyleCnt="0"/>
      <dgm:spPr/>
    </dgm:pt>
    <dgm:pt modelId="{B0B27845-B3E8-4FF1-A066-CC97A7E2C300}" type="pres">
      <dgm:prSet presAssocID="{4EA4C42A-8613-424F-8FA8-C6E3C4FA7D95}" presName="node" presStyleLbl="node1" presStyleIdx="3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69E10EE-AA82-424B-8E3C-ED9F629E2A19}" type="pres">
      <dgm:prSet presAssocID="{423CD97F-9288-4F2C-B408-BA1F398EA4B3}" presName="sibTrans" presStyleCnt="0"/>
      <dgm:spPr/>
    </dgm:pt>
    <dgm:pt modelId="{643FD881-756F-4D6B-AA8D-C003C8F05505}" type="pres">
      <dgm:prSet presAssocID="{D45E233A-8F66-418D-8EA5-5B2F1F5D6146}" presName="node" presStyleLbl="node1" presStyleIdx="4" presStyleCnt="11" custScaleX="12232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218743F-A23D-4FBB-9D91-9E5F1218EC7C}" type="pres">
      <dgm:prSet presAssocID="{9665CEBB-20EF-4E0D-B610-E3F4A7172913}" presName="sibTrans" presStyleCnt="0"/>
      <dgm:spPr/>
    </dgm:pt>
    <dgm:pt modelId="{84CB8FD9-6FD4-4D47-AE4A-0FF93F7319AD}" type="pres">
      <dgm:prSet presAssocID="{B705FB72-4836-4BBF-86F3-8D125D5289DB}" presName="node" presStyleLbl="node1" presStyleIdx="5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DD47805-6529-4E4A-8905-3D9EC59D5792}" type="pres">
      <dgm:prSet presAssocID="{793970A6-A93E-490C-84A7-EA5C69C270B3}" presName="sibTrans" presStyleCnt="0"/>
      <dgm:spPr/>
    </dgm:pt>
    <dgm:pt modelId="{4BF731D8-2DDB-4FC9-B727-5E7223117060}" type="pres">
      <dgm:prSet presAssocID="{43E4B2B6-C0DC-4FD1-9214-81488C139AAA}" presName="node" presStyleLbl="node1" presStyleIdx="6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39F40FC-07D1-466C-8A59-6748F88787B3}" type="pres">
      <dgm:prSet presAssocID="{5FAD194C-B673-4EB3-9F16-2B84E6EA6072}" presName="sibTrans" presStyleCnt="0"/>
      <dgm:spPr/>
    </dgm:pt>
    <dgm:pt modelId="{6A892501-B05B-496C-8CB9-1F4D6CA9A20F}" type="pres">
      <dgm:prSet presAssocID="{DC11BDA0-8CA3-4D8B-908D-C12D5B4C003E}" presName="node" presStyleLbl="node1" presStyleIdx="7" presStyleCnt="11" custScaleX="12693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D42526A-9035-49B9-926F-4D7FC493F267}" type="pres">
      <dgm:prSet presAssocID="{D2888369-28A2-4E44-85C2-F21A7BF24109}" presName="sibTrans" presStyleCnt="0"/>
      <dgm:spPr/>
    </dgm:pt>
    <dgm:pt modelId="{ECD5AEA4-29D0-460D-9127-430FB59EE4BB}" type="pres">
      <dgm:prSet presAssocID="{970F8FA5-4FAE-4E17-859E-B5C068D8E1E1}" presName="node" presStyleLbl="node1" presStyleIdx="8" presStyleCnt="1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7D7E113-F944-449D-8971-30F55B18678B}" type="pres">
      <dgm:prSet presAssocID="{793D4599-90C4-4AE2-A9E9-F7810E6EA1DF}" presName="sibTrans" presStyleCnt="0"/>
      <dgm:spPr/>
    </dgm:pt>
    <dgm:pt modelId="{55F145EE-1535-418E-B13A-391F22DA9F29}" type="pres">
      <dgm:prSet presAssocID="{A0824E27-F679-4024-B6EF-329D740E14D2}" presName="node" presStyleLbl="node1" presStyleIdx="9" presStyleCnt="11" custScaleX="12987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F18CF58-1E4B-4370-8D3E-4F080485BD1A}" type="pres">
      <dgm:prSet presAssocID="{FFF27550-A338-4497-9225-A396466C59FA}" presName="sibTrans" presStyleCnt="0"/>
      <dgm:spPr/>
    </dgm:pt>
    <dgm:pt modelId="{F92A1ED2-BCF2-4710-8C14-38A11D0FCC94}" type="pres">
      <dgm:prSet presAssocID="{5C6F8BCB-BF12-4D4C-BFD4-029B6E063511}" presName="node" presStyleLbl="node1" presStyleIdx="10" presStyleCnt="11" custScaleX="12949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D9AF5E6B-F8D2-49F3-9D87-E1B2E612AA48}" srcId="{5416995C-48D7-4BDF-A921-A1839C598AF2}" destId="{A0824E27-F679-4024-B6EF-329D740E14D2}" srcOrd="9" destOrd="0" parTransId="{DD4A2789-A792-4739-806D-4FAAE4268C8A}" sibTransId="{FFF27550-A338-4497-9225-A396466C59FA}"/>
    <dgm:cxn modelId="{65393F41-A719-4EF1-BCF5-9A5EDF800E5D}" srcId="{5416995C-48D7-4BDF-A921-A1839C598AF2}" destId="{7C5832A8-236A-4400-98E1-9816FA7F31E6}" srcOrd="1" destOrd="0" parTransId="{504EC037-4EE1-4696-B4A0-8DF9ADCF1755}" sibTransId="{4CE669F8-910F-42E4-BEE1-04693E1A574C}"/>
    <dgm:cxn modelId="{403C1CCC-B5EB-4D07-B324-8B9D0F0925E3}" srcId="{5416995C-48D7-4BDF-A921-A1839C598AF2}" destId="{970F8FA5-4FAE-4E17-859E-B5C068D8E1E1}" srcOrd="8" destOrd="0" parTransId="{A8812F7D-DA1A-4CF8-B9A8-66B9F8C2FDE4}" sibTransId="{793D4599-90C4-4AE2-A9E9-F7810E6EA1DF}"/>
    <dgm:cxn modelId="{86D3EF42-74C5-4A91-9D11-117DFD5B13C7}" type="presOf" srcId="{A0824E27-F679-4024-B6EF-329D740E14D2}" destId="{55F145EE-1535-418E-B13A-391F22DA9F29}" srcOrd="0" destOrd="0" presId="urn:microsoft.com/office/officeart/2005/8/layout/default#2"/>
    <dgm:cxn modelId="{A1870E08-57A6-4446-99E5-341C4789B833}" type="presOf" srcId="{E3F09E3B-1E64-46BF-87AE-C0899CEE27DC}" destId="{5AB67CDB-6DBB-44BC-A356-D8D10B635FE1}" srcOrd="0" destOrd="0" presId="urn:microsoft.com/office/officeart/2005/8/layout/default#2"/>
    <dgm:cxn modelId="{EA97B559-80F1-49DA-96A4-9C20E1F57D2B}" type="presOf" srcId="{4EA4C42A-8613-424F-8FA8-C6E3C4FA7D95}" destId="{B0B27845-B3E8-4FF1-A066-CC97A7E2C300}" srcOrd="0" destOrd="0" presId="urn:microsoft.com/office/officeart/2005/8/layout/default#2"/>
    <dgm:cxn modelId="{62A55F15-2350-4D4E-A0D9-207234BAEF78}" type="presOf" srcId="{7C5832A8-236A-4400-98E1-9816FA7F31E6}" destId="{2348F6B7-E3C5-4A20-98F5-D41A387D8BC3}" srcOrd="0" destOrd="0" presId="urn:microsoft.com/office/officeart/2005/8/layout/default#2"/>
    <dgm:cxn modelId="{CD9F58F5-6324-462D-9087-B4840E9C7C56}" srcId="{5416995C-48D7-4BDF-A921-A1839C598AF2}" destId="{DC11BDA0-8CA3-4D8B-908D-C12D5B4C003E}" srcOrd="7" destOrd="0" parTransId="{E02BAA29-863B-4212-B3E6-5488E8EAA142}" sibTransId="{D2888369-28A2-4E44-85C2-F21A7BF24109}"/>
    <dgm:cxn modelId="{2003A068-FF1A-46BA-871B-717B5B4CAE25}" type="presOf" srcId="{DC11BDA0-8CA3-4D8B-908D-C12D5B4C003E}" destId="{6A892501-B05B-496C-8CB9-1F4D6CA9A20F}" srcOrd="0" destOrd="0" presId="urn:microsoft.com/office/officeart/2005/8/layout/default#2"/>
    <dgm:cxn modelId="{5B6AC674-4223-45EC-ADED-6A3E2031501B}" srcId="{5416995C-48D7-4BDF-A921-A1839C598AF2}" destId="{43E4B2B6-C0DC-4FD1-9214-81488C139AAA}" srcOrd="6" destOrd="0" parTransId="{EDED8B73-9680-4FFA-8676-1AA28088DB90}" sibTransId="{5FAD194C-B673-4EB3-9F16-2B84E6EA6072}"/>
    <dgm:cxn modelId="{D8019211-66F9-47F7-9C06-197ECEB9A039}" srcId="{5416995C-48D7-4BDF-A921-A1839C598AF2}" destId="{D45E233A-8F66-418D-8EA5-5B2F1F5D6146}" srcOrd="4" destOrd="0" parTransId="{4EB39103-4A78-4A7B-BB2C-4281F097DCE3}" sibTransId="{9665CEBB-20EF-4E0D-B610-E3F4A7172913}"/>
    <dgm:cxn modelId="{0ED9957B-62A7-4C15-A041-398F12DFB524}" type="presOf" srcId="{5416995C-48D7-4BDF-A921-A1839C598AF2}" destId="{CA4856B3-6014-41B2-BF37-2D3A8FB2D9F1}" srcOrd="0" destOrd="0" presId="urn:microsoft.com/office/officeart/2005/8/layout/default#2"/>
    <dgm:cxn modelId="{08C79D7A-86A4-440C-BAA7-F0F8E3F31A45}" type="presOf" srcId="{D45E233A-8F66-418D-8EA5-5B2F1F5D6146}" destId="{643FD881-756F-4D6B-AA8D-C003C8F05505}" srcOrd="0" destOrd="0" presId="urn:microsoft.com/office/officeart/2005/8/layout/default#2"/>
    <dgm:cxn modelId="{3F891949-17C0-4D46-B128-1F4B2CE4CA61}" srcId="{5416995C-48D7-4BDF-A921-A1839C598AF2}" destId="{5C6F8BCB-BF12-4D4C-BFD4-029B6E063511}" srcOrd="10" destOrd="0" parTransId="{E90511D7-C9AF-4578-80DF-651D9279E2F1}" sibTransId="{2EA38BBF-EF01-4159-882A-8AE406730055}"/>
    <dgm:cxn modelId="{0FF18203-4B96-4E0D-BE8B-F0447914B89B}" srcId="{5416995C-48D7-4BDF-A921-A1839C598AF2}" destId="{4EA4C42A-8613-424F-8FA8-C6E3C4FA7D95}" srcOrd="3" destOrd="0" parTransId="{73C86CE8-1812-4AE0-85BB-5FAE017A4F78}" sibTransId="{423CD97F-9288-4F2C-B408-BA1F398EA4B3}"/>
    <dgm:cxn modelId="{814DEE6F-10E6-4CCA-833B-D3F996C0D190}" srcId="{5416995C-48D7-4BDF-A921-A1839C598AF2}" destId="{FBC208F9-71B9-47AE-9699-1CCDE7FA0EB9}" srcOrd="2" destOrd="0" parTransId="{7EB16DF7-4EA7-4EC9-A2FE-E891DA82F3FF}" sibTransId="{63EFC4C9-DAA4-4B73-B15D-ECCC84A836B5}"/>
    <dgm:cxn modelId="{FFCC31EB-9FBC-4A50-90AF-B828426D1B12}" srcId="{5416995C-48D7-4BDF-A921-A1839C598AF2}" destId="{E3F09E3B-1E64-46BF-87AE-C0899CEE27DC}" srcOrd="0" destOrd="0" parTransId="{A695F385-746A-4D1B-80BF-060710867785}" sibTransId="{89B3BEDD-2143-4652-B3BE-A00FC0114007}"/>
    <dgm:cxn modelId="{EA3200C7-4FDA-4021-9156-160FE38D358A}" type="presOf" srcId="{FBC208F9-71B9-47AE-9699-1CCDE7FA0EB9}" destId="{0857CA5C-AECF-4773-B159-B3739E6DF27C}" srcOrd="0" destOrd="0" presId="urn:microsoft.com/office/officeart/2005/8/layout/default#2"/>
    <dgm:cxn modelId="{DA95C16A-6BE0-4A90-B2DF-B7DDB86E5F0F}" type="presOf" srcId="{43E4B2B6-C0DC-4FD1-9214-81488C139AAA}" destId="{4BF731D8-2DDB-4FC9-B727-5E7223117060}" srcOrd="0" destOrd="0" presId="urn:microsoft.com/office/officeart/2005/8/layout/default#2"/>
    <dgm:cxn modelId="{50917EAF-B58A-4758-8A68-AECE71D6DB4C}" type="presOf" srcId="{B705FB72-4836-4BBF-86F3-8D125D5289DB}" destId="{84CB8FD9-6FD4-4D47-AE4A-0FF93F7319AD}" srcOrd="0" destOrd="0" presId="urn:microsoft.com/office/officeart/2005/8/layout/default#2"/>
    <dgm:cxn modelId="{3E907BF6-1921-48B9-91A3-22294B0D6678}" type="presOf" srcId="{5C6F8BCB-BF12-4D4C-BFD4-029B6E063511}" destId="{F92A1ED2-BCF2-4710-8C14-38A11D0FCC94}" srcOrd="0" destOrd="0" presId="urn:microsoft.com/office/officeart/2005/8/layout/default#2"/>
    <dgm:cxn modelId="{18D65F7B-87FB-4ABD-B1A4-D16BD32C3DB7}" srcId="{5416995C-48D7-4BDF-A921-A1839C598AF2}" destId="{B705FB72-4836-4BBF-86F3-8D125D5289DB}" srcOrd="5" destOrd="0" parTransId="{52419F86-4801-4242-879B-D0BC32D42380}" sibTransId="{793970A6-A93E-490C-84A7-EA5C69C270B3}"/>
    <dgm:cxn modelId="{CDDADEDD-B8BC-40D6-91AD-69AD67FC27F1}" type="presOf" srcId="{970F8FA5-4FAE-4E17-859E-B5C068D8E1E1}" destId="{ECD5AEA4-29D0-460D-9127-430FB59EE4BB}" srcOrd="0" destOrd="0" presId="urn:microsoft.com/office/officeart/2005/8/layout/default#2"/>
    <dgm:cxn modelId="{1750380C-355B-4609-BDC6-E83799FBB36A}" type="presParOf" srcId="{CA4856B3-6014-41B2-BF37-2D3A8FB2D9F1}" destId="{5AB67CDB-6DBB-44BC-A356-D8D10B635FE1}" srcOrd="0" destOrd="0" presId="urn:microsoft.com/office/officeart/2005/8/layout/default#2"/>
    <dgm:cxn modelId="{174ED217-7AD2-413C-A93E-1FC220C4BBE0}" type="presParOf" srcId="{CA4856B3-6014-41B2-BF37-2D3A8FB2D9F1}" destId="{0E2D755E-4E25-45F6-BC6D-9C1C19A3F1E0}" srcOrd="1" destOrd="0" presId="urn:microsoft.com/office/officeart/2005/8/layout/default#2"/>
    <dgm:cxn modelId="{752DAE40-8CDE-4A8A-9F5B-6B1B6D54053F}" type="presParOf" srcId="{CA4856B3-6014-41B2-BF37-2D3A8FB2D9F1}" destId="{2348F6B7-E3C5-4A20-98F5-D41A387D8BC3}" srcOrd="2" destOrd="0" presId="urn:microsoft.com/office/officeart/2005/8/layout/default#2"/>
    <dgm:cxn modelId="{AF6E361A-F2A4-432A-9588-94C52649E863}" type="presParOf" srcId="{CA4856B3-6014-41B2-BF37-2D3A8FB2D9F1}" destId="{82350331-60B5-4364-80CA-7410732B28E5}" srcOrd="3" destOrd="0" presId="urn:microsoft.com/office/officeart/2005/8/layout/default#2"/>
    <dgm:cxn modelId="{1F1D60F3-82E4-46D4-9A7D-01F179F86773}" type="presParOf" srcId="{CA4856B3-6014-41B2-BF37-2D3A8FB2D9F1}" destId="{0857CA5C-AECF-4773-B159-B3739E6DF27C}" srcOrd="4" destOrd="0" presId="urn:microsoft.com/office/officeart/2005/8/layout/default#2"/>
    <dgm:cxn modelId="{678DE098-38DB-4650-9C6D-B5BBAFF27918}" type="presParOf" srcId="{CA4856B3-6014-41B2-BF37-2D3A8FB2D9F1}" destId="{10EDF7F2-2985-4E49-99BE-721D924301DE}" srcOrd="5" destOrd="0" presId="urn:microsoft.com/office/officeart/2005/8/layout/default#2"/>
    <dgm:cxn modelId="{D417BBB5-A8E9-4ADA-B70E-0C17B610C61F}" type="presParOf" srcId="{CA4856B3-6014-41B2-BF37-2D3A8FB2D9F1}" destId="{B0B27845-B3E8-4FF1-A066-CC97A7E2C300}" srcOrd="6" destOrd="0" presId="urn:microsoft.com/office/officeart/2005/8/layout/default#2"/>
    <dgm:cxn modelId="{CD749E2C-81A1-49EE-AA9B-8CB8FCA9FE32}" type="presParOf" srcId="{CA4856B3-6014-41B2-BF37-2D3A8FB2D9F1}" destId="{469E10EE-AA82-424B-8E3C-ED9F629E2A19}" srcOrd="7" destOrd="0" presId="urn:microsoft.com/office/officeart/2005/8/layout/default#2"/>
    <dgm:cxn modelId="{1B4C3962-2A9E-4104-A029-41120E7F9532}" type="presParOf" srcId="{CA4856B3-6014-41B2-BF37-2D3A8FB2D9F1}" destId="{643FD881-756F-4D6B-AA8D-C003C8F05505}" srcOrd="8" destOrd="0" presId="urn:microsoft.com/office/officeart/2005/8/layout/default#2"/>
    <dgm:cxn modelId="{167672E5-CF1D-4E29-A2EC-9D468BD3E68F}" type="presParOf" srcId="{CA4856B3-6014-41B2-BF37-2D3A8FB2D9F1}" destId="{3218743F-A23D-4FBB-9D91-9E5F1218EC7C}" srcOrd="9" destOrd="0" presId="urn:microsoft.com/office/officeart/2005/8/layout/default#2"/>
    <dgm:cxn modelId="{FD20A248-4711-4B37-9669-9787C071A468}" type="presParOf" srcId="{CA4856B3-6014-41B2-BF37-2D3A8FB2D9F1}" destId="{84CB8FD9-6FD4-4D47-AE4A-0FF93F7319AD}" srcOrd="10" destOrd="0" presId="urn:microsoft.com/office/officeart/2005/8/layout/default#2"/>
    <dgm:cxn modelId="{BB3CBFF3-849B-41E7-8596-7AD9122D99B7}" type="presParOf" srcId="{CA4856B3-6014-41B2-BF37-2D3A8FB2D9F1}" destId="{CDD47805-6529-4E4A-8905-3D9EC59D5792}" srcOrd="11" destOrd="0" presId="urn:microsoft.com/office/officeart/2005/8/layout/default#2"/>
    <dgm:cxn modelId="{A6096F7B-F21F-4CF6-AFC3-A8AA122A7E5A}" type="presParOf" srcId="{CA4856B3-6014-41B2-BF37-2D3A8FB2D9F1}" destId="{4BF731D8-2DDB-4FC9-B727-5E7223117060}" srcOrd="12" destOrd="0" presId="urn:microsoft.com/office/officeart/2005/8/layout/default#2"/>
    <dgm:cxn modelId="{57C70E13-B489-4208-B54A-88B4FDA98813}" type="presParOf" srcId="{CA4856B3-6014-41B2-BF37-2D3A8FB2D9F1}" destId="{D39F40FC-07D1-466C-8A59-6748F88787B3}" srcOrd="13" destOrd="0" presId="urn:microsoft.com/office/officeart/2005/8/layout/default#2"/>
    <dgm:cxn modelId="{F9F80F5D-6FAA-4BD1-B77A-09FE5A314298}" type="presParOf" srcId="{CA4856B3-6014-41B2-BF37-2D3A8FB2D9F1}" destId="{6A892501-B05B-496C-8CB9-1F4D6CA9A20F}" srcOrd="14" destOrd="0" presId="urn:microsoft.com/office/officeart/2005/8/layout/default#2"/>
    <dgm:cxn modelId="{5E619F22-28D0-4E84-B4C9-89F34DA41FD2}" type="presParOf" srcId="{CA4856B3-6014-41B2-BF37-2D3A8FB2D9F1}" destId="{BD42526A-9035-49B9-926F-4D7FC493F267}" srcOrd="15" destOrd="0" presId="urn:microsoft.com/office/officeart/2005/8/layout/default#2"/>
    <dgm:cxn modelId="{EA413D79-43AD-4F0F-8CD7-FB7003E4B710}" type="presParOf" srcId="{CA4856B3-6014-41B2-BF37-2D3A8FB2D9F1}" destId="{ECD5AEA4-29D0-460D-9127-430FB59EE4BB}" srcOrd="16" destOrd="0" presId="urn:microsoft.com/office/officeart/2005/8/layout/default#2"/>
    <dgm:cxn modelId="{2860059B-F4A6-4631-8C6D-9E02E0574B36}" type="presParOf" srcId="{CA4856B3-6014-41B2-BF37-2D3A8FB2D9F1}" destId="{67D7E113-F944-449D-8971-30F55B18678B}" srcOrd="17" destOrd="0" presId="urn:microsoft.com/office/officeart/2005/8/layout/default#2"/>
    <dgm:cxn modelId="{6F6E4E6F-86AC-418B-8FF7-99BAD5A29A5F}" type="presParOf" srcId="{CA4856B3-6014-41B2-BF37-2D3A8FB2D9F1}" destId="{55F145EE-1535-418E-B13A-391F22DA9F29}" srcOrd="18" destOrd="0" presId="urn:microsoft.com/office/officeart/2005/8/layout/default#2"/>
    <dgm:cxn modelId="{DA185CAC-EB71-4D57-9A68-75568E7AB1F2}" type="presParOf" srcId="{CA4856B3-6014-41B2-BF37-2D3A8FB2D9F1}" destId="{FF18CF58-1E4B-4370-8D3E-4F080485BD1A}" srcOrd="19" destOrd="0" presId="urn:microsoft.com/office/officeart/2005/8/layout/default#2"/>
    <dgm:cxn modelId="{9AED1C87-2072-4255-B745-DFC651013A54}" type="presParOf" srcId="{CA4856B3-6014-41B2-BF37-2D3A8FB2D9F1}" destId="{F92A1ED2-BCF2-4710-8C14-38A11D0FCC94}" srcOrd="20" destOrd="0" presId="urn:microsoft.com/office/officeart/2005/8/layout/default#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896D88B-409B-4954-A2D9-4AA2DF44002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CAAAEB-78EB-41AE-8CC3-9716A20C7E80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sz="2800" dirty="0" smtClean="0">
              <a:ln>
                <a:solidFill>
                  <a:schemeClr val="accent6">
                    <a:lumMod val="75000"/>
                  </a:schemeClr>
                </a:solidFill>
              </a:ln>
              <a:latin typeface="Impact" panose="020B0806030902050204" pitchFamily="34" charset="0"/>
            </a:rPr>
            <a:t>67 муниципальных образовательных учреждений</a:t>
          </a:r>
          <a:endParaRPr lang="ru-RU" sz="2800" dirty="0">
            <a:ln>
              <a:solidFill>
                <a:schemeClr val="accent6">
                  <a:lumMod val="75000"/>
                </a:schemeClr>
              </a:solidFill>
            </a:ln>
            <a:latin typeface="Impact" panose="020B0806030902050204" pitchFamily="34" charset="0"/>
          </a:endParaRPr>
        </a:p>
      </dgm:t>
    </dgm:pt>
    <dgm:pt modelId="{D6E25768-3C59-4617-A762-32DA144D5039}" type="parTrans" cxnId="{03B2A806-5D59-475E-98B6-589BB091611F}">
      <dgm:prSet/>
      <dgm:spPr/>
      <dgm:t>
        <a:bodyPr/>
        <a:lstStyle/>
        <a:p>
          <a:endParaRPr lang="ru-RU" sz="2800"/>
        </a:p>
      </dgm:t>
    </dgm:pt>
    <dgm:pt modelId="{A2279847-EA03-43AB-8F80-CD6D37A0706A}" type="sibTrans" cxnId="{03B2A806-5D59-475E-98B6-589BB091611F}">
      <dgm:prSet/>
      <dgm:spPr/>
      <dgm:t>
        <a:bodyPr/>
        <a:lstStyle/>
        <a:p>
          <a:endParaRPr lang="ru-RU" sz="2800"/>
        </a:p>
      </dgm:t>
    </dgm:pt>
    <dgm:pt modelId="{87BBC71C-8D18-4437-836E-09921D63A3FE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39 общеобразовательных учреждений</a:t>
          </a:r>
          <a:endParaRPr lang="ru-RU" sz="16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71E6F78-7282-4EDD-869C-8401D17630D8}" type="parTrans" cxnId="{9E71FF1D-C09C-44EC-A291-C12B38FDF034}">
      <dgm:prSet/>
      <dgm:spPr/>
      <dgm:t>
        <a:bodyPr/>
        <a:lstStyle/>
        <a:p>
          <a:endParaRPr lang="ru-RU" sz="2800"/>
        </a:p>
      </dgm:t>
    </dgm:pt>
    <dgm:pt modelId="{5A4C9746-3CA2-447B-9FC0-9E7F184DD0AB}" type="sibTrans" cxnId="{9E71FF1D-C09C-44EC-A291-C12B38FDF034}">
      <dgm:prSet/>
      <dgm:spPr/>
      <dgm:t>
        <a:bodyPr/>
        <a:lstStyle/>
        <a:p>
          <a:endParaRPr lang="ru-RU" sz="2800"/>
        </a:p>
      </dgm:t>
    </dgm:pt>
    <dgm:pt modelId="{998CF3F1-4720-4691-995E-7A24549B534D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5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26 дошкольных образовательных учреждений</a:t>
          </a:r>
          <a:endParaRPr lang="ru-RU" sz="15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F38F553-B2A3-408A-870B-7195BB0FAC43}" type="parTrans" cxnId="{010F69A3-F6E3-4551-BAD8-2B470C9D2124}">
      <dgm:prSet/>
      <dgm:spPr/>
      <dgm:t>
        <a:bodyPr/>
        <a:lstStyle/>
        <a:p>
          <a:endParaRPr lang="ru-RU" sz="2800"/>
        </a:p>
      </dgm:t>
    </dgm:pt>
    <dgm:pt modelId="{1065DD89-4DDA-4B60-B6A5-6747B7DDDBED}" type="sibTrans" cxnId="{010F69A3-F6E3-4551-BAD8-2B470C9D2124}">
      <dgm:prSet/>
      <dgm:spPr/>
      <dgm:t>
        <a:bodyPr/>
        <a:lstStyle/>
        <a:p>
          <a:endParaRPr lang="ru-RU" sz="2800"/>
        </a:p>
      </dgm:t>
    </dgm:pt>
    <dgm:pt modelId="{F1FFA723-56FB-4501-B0BE-074C6CF0CC88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5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1 учреждение дополнительного образования</a:t>
          </a:r>
          <a:endParaRPr lang="ru-RU" sz="15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3B5E851-F0B7-41D4-A8E6-7903C4414ADC}" type="parTrans" cxnId="{7FC594F1-024F-48CC-A567-929ACB5EA4DA}">
      <dgm:prSet/>
      <dgm:spPr/>
      <dgm:t>
        <a:bodyPr/>
        <a:lstStyle/>
        <a:p>
          <a:endParaRPr lang="ru-RU" sz="2800"/>
        </a:p>
      </dgm:t>
    </dgm:pt>
    <dgm:pt modelId="{C4529EC6-59E4-41E7-B070-02C7E708B2C6}" type="sibTrans" cxnId="{7FC594F1-024F-48CC-A567-929ACB5EA4DA}">
      <dgm:prSet/>
      <dgm:spPr/>
      <dgm:t>
        <a:bodyPr/>
        <a:lstStyle/>
        <a:p>
          <a:endParaRPr lang="ru-RU" sz="2800"/>
        </a:p>
      </dgm:t>
    </dgm:pt>
    <dgm:pt modelId="{27F4C33D-FC8B-42BF-861B-4BDFCEFC4A43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5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1 детский оздоровительный лагерь «Колос» </a:t>
          </a:r>
        </a:p>
      </dgm:t>
    </dgm:pt>
    <dgm:pt modelId="{CF73D917-92DA-4FE0-BD59-2FD53788F9FA}" type="parTrans" cxnId="{F6AF4313-FBB5-4DB8-A548-E576A6452A8B}">
      <dgm:prSet/>
      <dgm:spPr/>
      <dgm:t>
        <a:bodyPr/>
        <a:lstStyle/>
        <a:p>
          <a:endParaRPr lang="ru-RU" sz="2800"/>
        </a:p>
      </dgm:t>
    </dgm:pt>
    <dgm:pt modelId="{95553301-0E1A-4B72-BE7F-A30703B3F5AF}" type="sibTrans" cxnId="{F6AF4313-FBB5-4DB8-A548-E576A6452A8B}">
      <dgm:prSet/>
      <dgm:spPr/>
      <dgm:t>
        <a:bodyPr/>
        <a:lstStyle/>
        <a:p>
          <a:endParaRPr lang="ru-RU" sz="2800"/>
        </a:p>
      </dgm:t>
    </dgm:pt>
    <dgm:pt modelId="{D15A2E69-DE50-4D89-9BC1-950D505A2FF3}" type="pres">
      <dgm:prSet presAssocID="{2896D88B-409B-4954-A2D9-4AA2DF440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841624-E851-4001-8165-27865C58269B}" type="pres">
      <dgm:prSet presAssocID="{2896D88B-409B-4954-A2D9-4AA2DF44002F}" presName="hierFlow" presStyleCnt="0"/>
      <dgm:spPr/>
    </dgm:pt>
    <dgm:pt modelId="{49607580-A049-47EF-B048-C2CE15915307}" type="pres">
      <dgm:prSet presAssocID="{2896D88B-409B-4954-A2D9-4AA2DF44002F}" presName="firstBuf" presStyleCnt="0"/>
      <dgm:spPr/>
    </dgm:pt>
    <dgm:pt modelId="{C2846938-D353-485E-B351-21A7E2825B31}" type="pres">
      <dgm:prSet presAssocID="{2896D88B-409B-4954-A2D9-4AA2DF440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FAA6EF5-4DA2-4CAC-8084-1031FE59A0CD}" type="pres">
      <dgm:prSet presAssocID="{24CAAAEB-78EB-41AE-8CC3-9716A20C7E80}" presName="Name14" presStyleCnt="0"/>
      <dgm:spPr/>
    </dgm:pt>
    <dgm:pt modelId="{AB61466D-751B-4A15-9DED-8D4C121BE847}" type="pres">
      <dgm:prSet presAssocID="{24CAAAEB-78EB-41AE-8CC3-9716A20C7E80}" presName="level1Shape" presStyleLbl="node0" presStyleIdx="0" presStyleCnt="1" custLinFactNeighborX="13268" custLinFactNeighborY="53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98D08F-ABD0-44D3-BF7C-9B3A6C12B9C6}" type="pres">
      <dgm:prSet presAssocID="{24CAAAEB-78EB-41AE-8CC3-9716A20C7E80}" presName="hierChild2" presStyleCnt="0"/>
      <dgm:spPr/>
    </dgm:pt>
    <dgm:pt modelId="{B6C46840-A25B-48BA-BC97-B1F406026EB1}" type="pres">
      <dgm:prSet presAssocID="{2896D88B-409B-4954-A2D9-4AA2DF44002F}" presName="bgShapesFlow" presStyleCnt="0"/>
      <dgm:spPr/>
    </dgm:pt>
    <dgm:pt modelId="{FF7640E2-A734-4B7B-88BF-741C08D99C32}" type="pres">
      <dgm:prSet presAssocID="{87BBC71C-8D18-4437-836E-09921D63A3FE}" presName="rectComp" presStyleCnt="0"/>
      <dgm:spPr/>
    </dgm:pt>
    <dgm:pt modelId="{9EDA18DD-3D7C-42E2-BA0E-BAA0EE2BECFD}" type="pres">
      <dgm:prSet presAssocID="{87BBC71C-8D18-4437-836E-09921D63A3FE}" presName="bgRect" presStyleLbl="bgShp" presStyleIdx="0" presStyleCnt="4"/>
      <dgm:spPr/>
      <dgm:t>
        <a:bodyPr/>
        <a:lstStyle/>
        <a:p>
          <a:endParaRPr lang="ru-RU"/>
        </a:p>
      </dgm:t>
    </dgm:pt>
    <dgm:pt modelId="{E9FECB0D-DD42-428C-A87A-2FE28E164714}" type="pres">
      <dgm:prSet presAssocID="{87BBC71C-8D18-4437-836E-09921D63A3FE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8B89D-48A1-4B00-AA04-8D536DE9D5E4}" type="pres">
      <dgm:prSet presAssocID="{87BBC71C-8D18-4437-836E-09921D63A3FE}" presName="spComp" presStyleCnt="0"/>
      <dgm:spPr/>
    </dgm:pt>
    <dgm:pt modelId="{E8041360-2ED2-4DCF-8737-3EFCA7C77835}" type="pres">
      <dgm:prSet presAssocID="{87BBC71C-8D18-4437-836E-09921D63A3FE}" presName="vSp" presStyleCnt="0"/>
      <dgm:spPr/>
    </dgm:pt>
    <dgm:pt modelId="{E09E237A-FBEB-4FA7-8F91-AC9F9A5553F6}" type="pres">
      <dgm:prSet presAssocID="{998CF3F1-4720-4691-995E-7A24549B534D}" presName="rectComp" presStyleCnt="0"/>
      <dgm:spPr/>
    </dgm:pt>
    <dgm:pt modelId="{40F6F190-E324-4DFB-A730-E4F635A1430C}" type="pres">
      <dgm:prSet presAssocID="{998CF3F1-4720-4691-995E-7A24549B534D}" presName="bgRect" presStyleLbl="bgShp" presStyleIdx="1" presStyleCnt="4"/>
      <dgm:spPr/>
      <dgm:t>
        <a:bodyPr/>
        <a:lstStyle/>
        <a:p>
          <a:endParaRPr lang="ru-RU"/>
        </a:p>
      </dgm:t>
    </dgm:pt>
    <dgm:pt modelId="{4C36AC59-6142-4A63-82A7-E7B292342A4B}" type="pres">
      <dgm:prSet presAssocID="{998CF3F1-4720-4691-995E-7A24549B534D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6EFA41-8387-4388-9250-E0563A113BFB}" type="pres">
      <dgm:prSet presAssocID="{998CF3F1-4720-4691-995E-7A24549B534D}" presName="spComp" presStyleCnt="0"/>
      <dgm:spPr/>
    </dgm:pt>
    <dgm:pt modelId="{66701A17-60BB-44A2-A6F6-E1A6F4E7E263}" type="pres">
      <dgm:prSet presAssocID="{998CF3F1-4720-4691-995E-7A24549B534D}" presName="vSp" presStyleCnt="0"/>
      <dgm:spPr/>
    </dgm:pt>
    <dgm:pt modelId="{449C56E4-7994-4CF6-8A36-75621CB390EA}" type="pres">
      <dgm:prSet presAssocID="{F1FFA723-56FB-4501-B0BE-074C6CF0CC88}" presName="rectComp" presStyleCnt="0"/>
      <dgm:spPr/>
    </dgm:pt>
    <dgm:pt modelId="{6DC2E0B6-6991-4BFD-80FA-91EBE52BAD9F}" type="pres">
      <dgm:prSet presAssocID="{F1FFA723-56FB-4501-B0BE-074C6CF0CC88}" presName="bgRect" presStyleLbl="bgShp" presStyleIdx="2" presStyleCnt="4"/>
      <dgm:spPr/>
      <dgm:t>
        <a:bodyPr/>
        <a:lstStyle/>
        <a:p>
          <a:endParaRPr lang="ru-RU"/>
        </a:p>
      </dgm:t>
    </dgm:pt>
    <dgm:pt modelId="{D791C213-423D-4C2A-B2C9-1D9234E83235}" type="pres">
      <dgm:prSet presAssocID="{F1FFA723-56FB-4501-B0BE-074C6CF0CC88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7DF86-1287-46E1-8A06-812ABF642A15}" type="pres">
      <dgm:prSet presAssocID="{F1FFA723-56FB-4501-B0BE-074C6CF0CC88}" presName="spComp" presStyleCnt="0"/>
      <dgm:spPr/>
    </dgm:pt>
    <dgm:pt modelId="{0A3EC121-EF88-4413-953F-787AA1AC65B5}" type="pres">
      <dgm:prSet presAssocID="{F1FFA723-56FB-4501-B0BE-074C6CF0CC88}" presName="vSp" presStyleCnt="0"/>
      <dgm:spPr/>
    </dgm:pt>
    <dgm:pt modelId="{7CF0F4AB-D8AE-4F1A-A8E0-8BF3076724ED}" type="pres">
      <dgm:prSet presAssocID="{27F4C33D-FC8B-42BF-861B-4BDFCEFC4A43}" presName="rectComp" presStyleCnt="0"/>
      <dgm:spPr/>
    </dgm:pt>
    <dgm:pt modelId="{383980C7-82B0-424A-81EA-07B5D77AD9CC}" type="pres">
      <dgm:prSet presAssocID="{27F4C33D-FC8B-42BF-861B-4BDFCEFC4A43}" presName="bgRect" presStyleLbl="bgShp" presStyleIdx="3" presStyleCnt="4"/>
      <dgm:spPr/>
      <dgm:t>
        <a:bodyPr/>
        <a:lstStyle/>
        <a:p>
          <a:endParaRPr lang="ru-RU"/>
        </a:p>
      </dgm:t>
    </dgm:pt>
    <dgm:pt modelId="{1AA07E0F-52AE-4600-8DC2-D7DC141AA4DE}" type="pres">
      <dgm:prSet presAssocID="{27F4C33D-FC8B-42BF-861B-4BDFCEFC4A43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0F69A3-F6E3-4551-BAD8-2B470C9D2124}" srcId="{2896D88B-409B-4954-A2D9-4AA2DF44002F}" destId="{998CF3F1-4720-4691-995E-7A24549B534D}" srcOrd="2" destOrd="0" parTransId="{6F38F553-B2A3-408A-870B-7195BB0FAC43}" sibTransId="{1065DD89-4DDA-4B60-B6A5-6747B7DDDBED}"/>
    <dgm:cxn modelId="{641887FC-1E95-43FB-8DA9-6911E0134425}" type="presOf" srcId="{F1FFA723-56FB-4501-B0BE-074C6CF0CC88}" destId="{6DC2E0B6-6991-4BFD-80FA-91EBE52BAD9F}" srcOrd="0" destOrd="0" presId="urn:microsoft.com/office/officeart/2005/8/layout/hierarchy6"/>
    <dgm:cxn modelId="{96698166-C98C-4949-8D48-5FAE13826556}" type="presOf" srcId="{27F4C33D-FC8B-42BF-861B-4BDFCEFC4A43}" destId="{383980C7-82B0-424A-81EA-07B5D77AD9CC}" srcOrd="0" destOrd="0" presId="urn:microsoft.com/office/officeart/2005/8/layout/hierarchy6"/>
    <dgm:cxn modelId="{1DC646EB-A498-495A-9EDB-DE376CE3C373}" type="presOf" srcId="{24CAAAEB-78EB-41AE-8CC3-9716A20C7E80}" destId="{AB61466D-751B-4A15-9DED-8D4C121BE847}" srcOrd="0" destOrd="0" presId="urn:microsoft.com/office/officeart/2005/8/layout/hierarchy6"/>
    <dgm:cxn modelId="{7C70649B-1271-4C11-BF6D-DAE5D53A1BB6}" type="presOf" srcId="{2896D88B-409B-4954-A2D9-4AA2DF44002F}" destId="{D15A2E69-DE50-4D89-9BC1-950D505A2FF3}" srcOrd="0" destOrd="0" presId="urn:microsoft.com/office/officeart/2005/8/layout/hierarchy6"/>
    <dgm:cxn modelId="{03B2A806-5D59-475E-98B6-589BB091611F}" srcId="{2896D88B-409B-4954-A2D9-4AA2DF44002F}" destId="{24CAAAEB-78EB-41AE-8CC3-9716A20C7E80}" srcOrd="0" destOrd="0" parTransId="{D6E25768-3C59-4617-A762-32DA144D5039}" sibTransId="{A2279847-EA03-43AB-8F80-CD6D37A0706A}"/>
    <dgm:cxn modelId="{498B9B0B-531C-4836-9175-C8A393F3801E}" type="presOf" srcId="{998CF3F1-4720-4691-995E-7A24549B534D}" destId="{40F6F190-E324-4DFB-A730-E4F635A1430C}" srcOrd="0" destOrd="0" presId="urn:microsoft.com/office/officeart/2005/8/layout/hierarchy6"/>
    <dgm:cxn modelId="{7FC594F1-024F-48CC-A567-929ACB5EA4DA}" srcId="{2896D88B-409B-4954-A2D9-4AA2DF44002F}" destId="{F1FFA723-56FB-4501-B0BE-074C6CF0CC88}" srcOrd="3" destOrd="0" parTransId="{C3B5E851-F0B7-41D4-A8E6-7903C4414ADC}" sibTransId="{C4529EC6-59E4-41E7-B070-02C7E708B2C6}"/>
    <dgm:cxn modelId="{81D47A40-A50C-4E72-B723-896C226A6732}" type="presOf" srcId="{F1FFA723-56FB-4501-B0BE-074C6CF0CC88}" destId="{D791C213-423D-4C2A-B2C9-1D9234E83235}" srcOrd="1" destOrd="0" presId="urn:microsoft.com/office/officeart/2005/8/layout/hierarchy6"/>
    <dgm:cxn modelId="{F6AF4313-FBB5-4DB8-A548-E576A6452A8B}" srcId="{2896D88B-409B-4954-A2D9-4AA2DF44002F}" destId="{27F4C33D-FC8B-42BF-861B-4BDFCEFC4A43}" srcOrd="4" destOrd="0" parTransId="{CF73D917-92DA-4FE0-BD59-2FD53788F9FA}" sibTransId="{95553301-0E1A-4B72-BE7F-A30703B3F5AF}"/>
    <dgm:cxn modelId="{EF17B71E-5F10-43FB-8F38-BEA324DF6673}" type="presOf" srcId="{87BBC71C-8D18-4437-836E-09921D63A3FE}" destId="{E9FECB0D-DD42-428C-A87A-2FE28E164714}" srcOrd="1" destOrd="0" presId="urn:microsoft.com/office/officeart/2005/8/layout/hierarchy6"/>
    <dgm:cxn modelId="{FF419202-C13E-4690-8677-616B8926BDF1}" type="presOf" srcId="{27F4C33D-FC8B-42BF-861B-4BDFCEFC4A43}" destId="{1AA07E0F-52AE-4600-8DC2-D7DC141AA4DE}" srcOrd="1" destOrd="0" presId="urn:microsoft.com/office/officeart/2005/8/layout/hierarchy6"/>
    <dgm:cxn modelId="{AC151FBC-52FD-47F8-8E9C-53BFC363FFAD}" type="presOf" srcId="{998CF3F1-4720-4691-995E-7A24549B534D}" destId="{4C36AC59-6142-4A63-82A7-E7B292342A4B}" srcOrd="1" destOrd="0" presId="urn:microsoft.com/office/officeart/2005/8/layout/hierarchy6"/>
    <dgm:cxn modelId="{9E71FF1D-C09C-44EC-A291-C12B38FDF034}" srcId="{2896D88B-409B-4954-A2D9-4AA2DF44002F}" destId="{87BBC71C-8D18-4437-836E-09921D63A3FE}" srcOrd="1" destOrd="0" parTransId="{671E6F78-7282-4EDD-869C-8401D17630D8}" sibTransId="{5A4C9746-3CA2-447B-9FC0-9E7F184DD0AB}"/>
    <dgm:cxn modelId="{1421EC9B-6D82-4FB8-BB20-8FC9516D3774}" type="presOf" srcId="{87BBC71C-8D18-4437-836E-09921D63A3FE}" destId="{9EDA18DD-3D7C-42E2-BA0E-BAA0EE2BECFD}" srcOrd="0" destOrd="0" presId="urn:microsoft.com/office/officeart/2005/8/layout/hierarchy6"/>
    <dgm:cxn modelId="{092C1388-57FF-4B23-B491-691B52C108C6}" type="presParOf" srcId="{D15A2E69-DE50-4D89-9BC1-950D505A2FF3}" destId="{2C841624-E851-4001-8165-27865C58269B}" srcOrd="0" destOrd="0" presId="urn:microsoft.com/office/officeart/2005/8/layout/hierarchy6"/>
    <dgm:cxn modelId="{EDE07B4E-95E3-479B-9FFB-FFC744E7F97E}" type="presParOf" srcId="{2C841624-E851-4001-8165-27865C58269B}" destId="{49607580-A049-47EF-B048-C2CE15915307}" srcOrd="0" destOrd="0" presId="urn:microsoft.com/office/officeart/2005/8/layout/hierarchy6"/>
    <dgm:cxn modelId="{7887E980-4CE1-4E5F-8AAC-8BF379523B22}" type="presParOf" srcId="{2C841624-E851-4001-8165-27865C58269B}" destId="{C2846938-D353-485E-B351-21A7E2825B31}" srcOrd="1" destOrd="0" presId="urn:microsoft.com/office/officeart/2005/8/layout/hierarchy6"/>
    <dgm:cxn modelId="{E4CF67A4-3712-4AC1-9F30-5E2787965CF9}" type="presParOf" srcId="{C2846938-D353-485E-B351-21A7E2825B31}" destId="{BFAA6EF5-4DA2-4CAC-8084-1031FE59A0CD}" srcOrd="0" destOrd="0" presId="urn:microsoft.com/office/officeart/2005/8/layout/hierarchy6"/>
    <dgm:cxn modelId="{57B160C9-BB1F-44AA-B0E2-4DD2E5B5B8C8}" type="presParOf" srcId="{BFAA6EF5-4DA2-4CAC-8084-1031FE59A0CD}" destId="{AB61466D-751B-4A15-9DED-8D4C121BE847}" srcOrd="0" destOrd="0" presId="urn:microsoft.com/office/officeart/2005/8/layout/hierarchy6"/>
    <dgm:cxn modelId="{5C5FCE74-A6AE-4E0C-8CAA-39CF83660403}" type="presParOf" srcId="{BFAA6EF5-4DA2-4CAC-8084-1031FE59A0CD}" destId="{0298D08F-ABD0-44D3-BF7C-9B3A6C12B9C6}" srcOrd="1" destOrd="0" presId="urn:microsoft.com/office/officeart/2005/8/layout/hierarchy6"/>
    <dgm:cxn modelId="{7335E8CF-DA2A-4BCE-9C30-186C0E54F6EC}" type="presParOf" srcId="{D15A2E69-DE50-4D89-9BC1-950D505A2FF3}" destId="{B6C46840-A25B-48BA-BC97-B1F406026EB1}" srcOrd="1" destOrd="0" presId="urn:microsoft.com/office/officeart/2005/8/layout/hierarchy6"/>
    <dgm:cxn modelId="{0CA39147-A959-4337-BA1E-B9F6456BCC0D}" type="presParOf" srcId="{B6C46840-A25B-48BA-BC97-B1F406026EB1}" destId="{FF7640E2-A734-4B7B-88BF-741C08D99C32}" srcOrd="0" destOrd="0" presId="urn:microsoft.com/office/officeart/2005/8/layout/hierarchy6"/>
    <dgm:cxn modelId="{F0BDF92B-E78F-40FB-BC16-9447FB03D355}" type="presParOf" srcId="{FF7640E2-A734-4B7B-88BF-741C08D99C32}" destId="{9EDA18DD-3D7C-42E2-BA0E-BAA0EE2BECFD}" srcOrd="0" destOrd="0" presId="urn:microsoft.com/office/officeart/2005/8/layout/hierarchy6"/>
    <dgm:cxn modelId="{9A01E78E-3072-4942-95CB-3D29335FF258}" type="presParOf" srcId="{FF7640E2-A734-4B7B-88BF-741C08D99C32}" destId="{E9FECB0D-DD42-428C-A87A-2FE28E164714}" srcOrd="1" destOrd="0" presId="urn:microsoft.com/office/officeart/2005/8/layout/hierarchy6"/>
    <dgm:cxn modelId="{8DD3E397-8B76-4E13-8097-529C5AF610E1}" type="presParOf" srcId="{B6C46840-A25B-48BA-BC97-B1F406026EB1}" destId="{1108B89D-48A1-4B00-AA04-8D536DE9D5E4}" srcOrd="1" destOrd="0" presId="urn:microsoft.com/office/officeart/2005/8/layout/hierarchy6"/>
    <dgm:cxn modelId="{09AA41BC-A2B6-435A-AEE5-46FCEB5544F8}" type="presParOf" srcId="{1108B89D-48A1-4B00-AA04-8D536DE9D5E4}" destId="{E8041360-2ED2-4DCF-8737-3EFCA7C77835}" srcOrd="0" destOrd="0" presId="urn:microsoft.com/office/officeart/2005/8/layout/hierarchy6"/>
    <dgm:cxn modelId="{E9279C68-A0B8-4446-84DB-A0D79210AA23}" type="presParOf" srcId="{B6C46840-A25B-48BA-BC97-B1F406026EB1}" destId="{E09E237A-FBEB-4FA7-8F91-AC9F9A5553F6}" srcOrd="2" destOrd="0" presId="urn:microsoft.com/office/officeart/2005/8/layout/hierarchy6"/>
    <dgm:cxn modelId="{A5325292-3BEA-4F15-B484-2A75676F6A04}" type="presParOf" srcId="{E09E237A-FBEB-4FA7-8F91-AC9F9A5553F6}" destId="{40F6F190-E324-4DFB-A730-E4F635A1430C}" srcOrd="0" destOrd="0" presId="urn:microsoft.com/office/officeart/2005/8/layout/hierarchy6"/>
    <dgm:cxn modelId="{2BD55D90-3420-483D-A65E-698EF9EA42E1}" type="presParOf" srcId="{E09E237A-FBEB-4FA7-8F91-AC9F9A5553F6}" destId="{4C36AC59-6142-4A63-82A7-E7B292342A4B}" srcOrd="1" destOrd="0" presId="urn:microsoft.com/office/officeart/2005/8/layout/hierarchy6"/>
    <dgm:cxn modelId="{EDED2A29-D1AB-4C6B-AA53-0F5B6E2E3A3F}" type="presParOf" srcId="{B6C46840-A25B-48BA-BC97-B1F406026EB1}" destId="{D36EFA41-8387-4388-9250-E0563A113BFB}" srcOrd="3" destOrd="0" presId="urn:microsoft.com/office/officeart/2005/8/layout/hierarchy6"/>
    <dgm:cxn modelId="{2C1B5C2A-BCC4-46E0-B233-0A7B3AF06963}" type="presParOf" srcId="{D36EFA41-8387-4388-9250-E0563A113BFB}" destId="{66701A17-60BB-44A2-A6F6-E1A6F4E7E263}" srcOrd="0" destOrd="0" presId="urn:microsoft.com/office/officeart/2005/8/layout/hierarchy6"/>
    <dgm:cxn modelId="{1BE8007A-D2CC-4B15-A2F2-EE3F178E201D}" type="presParOf" srcId="{B6C46840-A25B-48BA-BC97-B1F406026EB1}" destId="{449C56E4-7994-4CF6-8A36-75621CB390EA}" srcOrd="4" destOrd="0" presId="urn:microsoft.com/office/officeart/2005/8/layout/hierarchy6"/>
    <dgm:cxn modelId="{4609498E-78A4-4C22-880A-E0500E7B806B}" type="presParOf" srcId="{449C56E4-7994-4CF6-8A36-75621CB390EA}" destId="{6DC2E0B6-6991-4BFD-80FA-91EBE52BAD9F}" srcOrd="0" destOrd="0" presId="urn:microsoft.com/office/officeart/2005/8/layout/hierarchy6"/>
    <dgm:cxn modelId="{C48B62A2-B0AC-4EFD-9212-FBBA3CA2063F}" type="presParOf" srcId="{449C56E4-7994-4CF6-8A36-75621CB390EA}" destId="{D791C213-423D-4C2A-B2C9-1D9234E83235}" srcOrd="1" destOrd="0" presId="urn:microsoft.com/office/officeart/2005/8/layout/hierarchy6"/>
    <dgm:cxn modelId="{DF0E92A6-4B03-4CED-99C9-8AB6E3932865}" type="presParOf" srcId="{B6C46840-A25B-48BA-BC97-B1F406026EB1}" destId="{DBB7DF86-1287-46E1-8A06-812ABF642A15}" srcOrd="5" destOrd="0" presId="urn:microsoft.com/office/officeart/2005/8/layout/hierarchy6"/>
    <dgm:cxn modelId="{F55364E9-B481-4BDF-B0A7-E85DF9988DB6}" type="presParOf" srcId="{DBB7DF86-1287-46E1-8A06-812ABF642A15}" destId="{0A3EC121-EF88-4413-953F-787AA1AC65B5}" srcOrd="0" destOrd="0" presId="urn:microsoft.com/office/officeart/2005/8/layout/hierarchy6"/>
    <dgm:cxn modelId="{FB32DB33-2C7C-4028-89DA-26007B2CFBDB}" type="presParOf" srcId="{B6C46840-A25B-48BA-BC97-B1F406026EB1}" destId="{7CF0F4AB-D8AE-4F1A-A8E0-8BF3076724ED}" srcOrd="6" destOrd="0" presId="urn:microsoft.com/office/officeart/2005/8/layout/hierarchy6"/>
    <dgm:cxn modelId="{20D644C2-ADB6-40BE-A973-14A0FA1B1F7F}" type="presParOf" srcId="{7CF0F4AB-D8AE-4F1A-A8E0-8BF3076724ED}" destId="{383980C7-82B0-424A-81EA-07B5D77AD9CC}" srcOrd="0" destOrd="0" presId="urn:microsoft.com/office/officeart/2005/8/layout/hierarchy6"/>
    <dgm:cxn modelId="{8227B802-3171-46A1-96AB-ECD1CC19B347}" type="presParOf" srcId="{7CF0F4AB-D8AE-4F1A-A8E0-8BF3076724ED}" destId="{1AA07E0F-52AE-4600-8DC2-D7DC141AA4D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07245-1F21-4FEC-9B14-C399A7DA2B29}">
      <dsp:nvSpPr>
        <dsp:cNvPr id="0" name=""/>
        <dsp:cNvSpPr/>
      </dsp:nvSpPr>
      <dsp:spPr>
        <a:xfrm>
          <a:off x="0" y="4709671"/>
          <a:ext cx="9826933" cy="728865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Объекты мелкорозничной торговли - 233</a:t>
          </a:r>
          <a:endParaRPr lang="ru-RU" sz="1800" b="1" kern="1200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sp:txBody>
      <dsp:txXfrm>
        <a:off x="0" y="4709671"/>
        <a:ext cx="2948080" cy="728865"/>
      </dsp:txXfrm>
    </dsp:sp>
    <dsp:sp modelId="{B1CD5842-6524-4B4C-90D7-35DA29069D91}">
      <dsp:nvSpPr>
        <dsp:cNvPr id="0" name=""/>
        <dsp:cNvSpPr/>
      </dsp:nvSpPr>
      <dsp:spPr>
        <a:xfrm>
          <a:off x="0" y="3231129"/>
          <a:ext cx="9826933" cy="728865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Предприятия бытового обслуживания – 186</a:t>
          </a:r>
          <a:endParaRPr lang="ru-RU" sz="1800" b="1" kern="1200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sp:txBody>
      <dsp:txXfrm>
        <a:off x="0" y="3231129"/>
        <a:ext cx="2948080" cy="728865"/>
      </dsp:txXfrm>
    </dsp:sp>
    <dsp:sp modelId="{5C428B91-1C77-4663-85D4-8DF94E83E333}">
      <dsp:nvSpPr>
        <dsp:cNvPr id="0" name=""/>
        <dsp:cNvSpPr/>
      </dsp:nvSpPr>
      <dsp:spPr>
        <a:xfrm>
          <a:off x="0" y="1752588"/>
          <a:ext cx="9826933" cy="728865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Предприятия общественного питания – 51</a:t>
          </a:r>
          <a:endParaRPr lang="ru-RU" sz="1700" b="1" kern="1200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sp:txBody>
      <dsp:txXfrm>
        <a:off x="0" y="1752588"/>
        <a:ext cx="2948080" cy="728865"/>
      </dsp:txXfrm>
    </dsp:sp>
    <dsp:sp modelId="{58C666CB-2935-4C2F-8955-7532768B75F5}">
      <dsp:nvSpPr>
        <dsp:cNvPr id="0" name=""/>
        <dsp:cNvSpPr/>
      </dsp:nvSpPr>
      <dsp:spPr>
        <a:xfrm>
          <a:off x="0" y="274047"/>
          <a:ext cx="9826933" cy="728865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rPr>
            <a:t>Стационарные торговые объекты – 1471</a:t>
          </a:r>
          <a:endParaRPr lang="ru-RU" sz="1800" b="1" kern="1200" dirty="0">
            <a:solidFill>
              <a:schemeClr val="tx1">
                <a:lumMod val="75000"/>
                <a:lumOff val="25000"/>
              </a:schemeClr>
            </a:solidFill>
            <a:latin typeface="+mn-lt"/>
          </a:endParaRPr>
        </a:p>
      </dsp:txBody>
      <dsp:txXfrm>
        <a:off x="0" y="274047"/>
        <a:ext cx="2948080" cy="728865"/>
      </dsp:txXfrm>
    </dsp:sp>
    <dsp:sp modelId="{10A0D3F3-858B-4955-9AE2-6E2ECE605E63}">
      <dsp:nvSpPr>
        <dsp:cNvPr id="0" name=""/>
        <dsp:cNvSpPr/>
      </dsp:nvSpPr>
      <dsp:spPr>
        <a:xfrm>
          <a:off x="3508822" y="953702"/>
          <a:ext cx="5622566" cy="374837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618608" y="1063488"/>
        <a:ext cx="5402994" cy="35288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6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0.28341</cdr:x>
      <cdr:y>0.30811</cdr:y>
    </cdr:from>
    <cdr:to>
      <cdr:x>0.46621</cdr:x>
      <cdr:y>0.51014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32317" y="1753046"/>
          <a:ext cx="1504389" cy="1149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dirty="0" smtClean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rgbClr val="404040"/>
              </a:solidFill>
              <a:latin typeface="Impact" panose="020B0806030902050204" pitchFamily="34" charset="0"/>
            </a:rPr>
            <a:t>112,3  %</a:t>
          </a:r>
          <a:endParaRPr lang="ru-RU" sz="2800" dirty="0">
            <a:ln>
              <a:solidFill>
                <a:schemeClr val="accent6">
                  <a:lumMod val="60000"/>
                  <a:lumOff val="40000"/>
                </a:schemeClr>
              </a:solidFill>
            </a:ln>
            <a:solidFill>
              <a:srgbClr val="404040"/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0.43842</cdr:x>
      <cdr:y>0.52884</cdr:y>
    </cdr:from>
    <cdr:to>
      <cdr:x>0.62526</cdr:x>
      <cdr:y>0.73087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8002" y="3008914"/>
          <a:ext cx="1537638" cy="1149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dirty="0" smtClean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rgbClr val="404040"/>
              </a:solidFill>
              <a:latin typeface="Impact" panose="020B0806030902050204" pitchFamily="34" charset="0"/>
            </a:rPr>
            <a:t>119,7 %</a:t>
          </a:r>
          <a:endParaRPr lang="ru-RU" sz="2400" dirty="0" smtClean="0">
            <a:ln>
              <a:solidFill>
                <a:schemeClr val="accent4">
                  <a:lumMod val="60000"/>
                  <a:lumOff val="40000"/>
                </a:schemeClr>
              </a:solidFill>
            </a:ln>
            <a:solidFill>
              <a:srgbClr val="404040"/>
            </a:solidFill>
            <a:latin typeface="Impact" panose="020B0806030902050204" pitchFamily="34" charset="0"/>
          </a:endParaRPr>
        </a:p>
        <a:p xmlns:a="http://schemas.openxmlformats.org/drawingml/2006/main">
          <a:endParaRPr lang="ru-RU" sz="1600" dirty="0">
            <a:ln>
              <a:solidFill>
                <a:schemeClr val="accent4">
                  <a:lumMod val="60000"/>
                  <a:lumOff val="40000"/>
                </a:schemeClr>
              </a:solidFill>
            </a:ln>
            <a:solidFill>
              <a:srgbClr val="404040"/>
            </a:solidFill>
          </a:endParaRPr>
        </a:p>
      </cdr:txBody>
    </cdr:sp>
  </cdr:relSizeAnchor>
  <cdr:relSizeAnchor xmlns:cdr="http://schemas.openxmlformats.org/drawingml/2006/chartDrawing">
    <cdr:from>
      <cdr:x>0.54792</cdr:x>
      <cdr:y>0.30346</cdr:y>
    </cdr:from>
    <cdr:to>
      <cdr:x>0.65727</cdr:x>
      <cdr:y>0.50245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509140" y="1726542"/>
          <a:ext cx="899907" cy="11321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dirty="0" smtClean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404040"/>
              </a:solidFill>
              <a:latin typeface="Impact" panose="020B0806030902050204" pitchFamily="34" charset="0"/>
            </a:rPr>
            <a:t>100,6 %</a:t>
          </a:r>
          <a:endParaRPr lang="ru-RU" sz="2400" dirty="0" smtClean="0">
            <a:ln>
              <a:solidFill>
                <a:schemeClr val="accent2">
                  <a:lumMod val="60000"/>
                  <a:lumOff val="40000"/>
                </a:schemeClr>
              </a:solidFill>
            </a:ln>
            <a:solidFill>
              <a:srgbClr val="404040"/>
            </a:solidFill>
            <a:latin typeface="Impact" panose="020B0806030902050204" pitchFamily="34" charset="0"/>
          </a:endParaRPr>
        </a:p>
        <a:p xmlns:a="http://schemas.openxmlformats.org/drawingml/2006/main">
          <a:endParaRPr lang="ru-RU" sz="1600" dirty="0">
            <a:ln>
              <a:solidFill>
                <a:schemeClr val="accent2">
                  <a:lumMod val="60000"/>
                  <a:lumOff val="40000"/>
                </a:schemeClr>
              </a:solidFill>
            </a:ln>
            <a:solidFill>
              <a:srgbClr val="40404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0.6979</cdr:x>
      <cdr:y>0.89762</cdr:y>
    </cdr:from>
    <cdr:to>
      <cdr:x>0.77275</cdr:x>
      <cdr:y>0.96983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81764" y="4652541"/>
          <a:ext cx="759526" cy="3742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- 1611 чел.</a:t>
          </a:r>
          <a:endParaRPr lang="ru-RU" sz="1800" b="0" dirty="0">
            <a:ln>
              <a:solidFill>
                <a:schemeClr val="bg1"/>
              </a:solidFill>
            </a:ln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0.72825</cdr:x>
      <cdr:y>0.23415</cdr:y>
    </cdr:from>
    <cdr:to>
      <cdr:x>0.83911</cdr:x>
      <cdr:y>0.42468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87008" y="9647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0.80233</cdr:x>
      <cdr:y>0.72713</cdr:y>
    </cdr:from>
    <cdr:to>
      <cdr:x>0.91834</cdr:x>
      <cdr:y>0.82066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8141459" y="3768863"/>
          <a:ext cx="1177216" cy="4847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- 2125 чел.</a:t>
          </a:r>
          <a:endParaRPr lang="ru-RU" sz="1800" b="0" dirty="0">
            <a:ln>
              <a:solidFill>
                <a:schemeClr val="bg1"/>
              </a:solidFill>
            </a:ln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0.73132</cdr:x>
      <cdr:y>0.50906</cdr:y>
    </cdr:from>
    <cdr:to>
      <cdr:x>0.84184</cdr:x>
      <cdr:y>0.55421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420907" y="2638560"/>
          <a:ext cx="1121480" cy="234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- 1836 чел.</a:t>
          </a:r>
          <a:endParaRPr lang="ru-RU" sz="1800" b="0" dirty="0">
            <a:ln>
              <a:solidFill>
                <a:schemeClr val="bg1"/>
              </a:solidFill>
            </a:ln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0.69257</cdr:x>
      <cdr:y>0.34496</cdr:y>
    </cdr:from>
    <cdr:to>
      <cdr:x>0.78222</cdr:x>
      <cdr:y>0.39234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7027671" y="1788009"/>
          <a:ext cx="909705" cy="245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- 1785 чел.</a:t>
          </a:r>
          <a:endParaRPr lang="ru-RU" sz="1800" b="0" dirty="0">
            <a:ln>
              <a:solidFill>
                <a:schemeClr val="bg1"/>
              </a:solidFill>
            </a:ln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0.58572</cdr:x>
      <cdr:y>0.18469</cdr:y>
    </cdr:from>
    <cdr:to>
      <cdr:x>0.69658</cdr:x>
      <cdr:y>0.37197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943460" y="957263"/>
          <a:ext cx="1124929" cy="9707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- 3408 чел</a:t>
          </a:r>
          <a:r>
            <a:rPr lang="ru-RU" sz="1800" b="0" dirty="0" smtClean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.</a:t>
          </a:r>
          <a:endParaRPr lang="ru-RU" sz="1800" b="0" dirty="0"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  <cdr:relSizeAnchor xmlns:cdr="http://schemas.openxmlformats.org/drawingml/2006/chartDrawing">
    <cdr:from>
      <cdr:x>0.53736</cdr:x>
      <cdr:y>0.02509</cdr:y>
    </cdr:from>
    <cdr:to>
      <cdr:x>0.66013</cdr:x>
      <cdr:y>0.03466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5452757" y="130071"/>
          <a:ext cx="1245784" cy="49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rPr>
            <a:t>- 3851 чел.</a:t>
          </a:r>
          <a:endParaRPr lang="ru-RU" sz="1800" b="0" dirty="0">
            <a:ln>
              <a:solidFill>
                <a:schemeClr val="bg1"/>
              </a:solidFill>
            </a:ln>
            <a:solidFill>
              <a:schemeClr val="accent6">
                <a:lumMod val="75000"/>
              </a:schemeClr>
            </a:solidFill>
            <a:latin typeface="Impact" panose="020B080603090205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FF949BE-7A9B-418C-B00F-5F8C2057E1AF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36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1200" y="4927600"/>
            <a:ext cx="5683250" cy="4032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6613"/>
            <a:ext cx="3079750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313" y="9726613"/>
            <a:ext cx="3079750" cy="51276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829ADB8-5F37-420F-A64E-C6A4F1A4E4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353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D754B54-060E-4BC9-8BFD-DB8607C55051}" type="slidenum">
              <a:rPr lang="ru-RU" altLang="ru-RU">
                <a:latin typeface="Calibri" panose="020F0502020204030204" pitchFamily="34" charset="0"/>
              </a:rPr>
              <a:pPr eaLnBrk="1" hangingPunct="1"/>
              <a:t>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967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A4D58-775E-4998-AC1C-9BF376F403CA}" type="slidenum">
              <a:rPr lang="ru-RU" altLang="ru-RU">
                <a:latin typeface="Calibri" panose="020F0502020204030204" pitchFamily="34" charset="0"/>
              </a:rPr>
              <a:pPr/>
              <a:t>39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191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0C4224-A8C8-4712-8609-902F4355AD91}" type="slidenum">
              <a:rPr lang="ru-RU" altLang="ru-RU">
                <a:latin typeface="Calibri" panose="020F0502020204030204" pitchFamily="34" charset="0"/>
              </a:rPr>
              <a:pPr/>
              <a:t>40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246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3A88B7-38DC-4F43-99B9-8BFFEFB29DF5}" type="slidenum">
              <a:rPr lang="ru-RU" altLang="ru-RU">
                <a:latin typeface="Calibri" panose="020F0502020204030204" pitchFamily="34" charset="0"/>
              </a:rPr>
              <a:pPr/>
              <a:t>44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746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D705D79-3A01-421D-91E2-5C7F8241B00E}" type="slidenum">
              <a:rPr lang="ru-RU" altLang="ru-RU">
                <a:latin typeface="Calibri" panose="020F0502020204030204" pitchFamily="34" charset="0"/>
              </a:rPr>
              <a:pPr/>
              <a:t>45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0455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40BD1D-E0F2-4652-9197-B93018C48DD1}" type="slidenum">
              <a:rPr lang="ru-RU" altLang="ru-RU">
                <a:latin typeface="Calibri" panose="020F0502020204030204" pitchFamily="34" charset="0"/>
              </a:rPr>
              <a:pPr/>
              <a:t>46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481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FEE395-B569-4FF6-9141-C58E9418DD90}" type="slidenum">
              <a:rPr lang="ru-RU" altLang="ru-RU">
                <a:latin typeface="Calibri" panose="020F0502020204030204" pitchFamily="34" charset="0"/>
              </a:rPr>
              <a:pPr/>
              <a:t>47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08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7F834D-B6EC-4082-92A3-403230BDDEB9}" type="slidenum">
              <a:rPr lang="ru-RU" altLang="ru-RU">
                <a:latin typeface="Calibri" panose="020F0502020204030204" pitchFamily="34" charset="0"/>
              </a:rPr>
              <a:pPr/>
              <a:t>48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40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8BDCBA-C17B-4B75-8491-C61570D07B0A}" type="slidenum">
              <a:rPr lang="ru-RU" altLang="ru-RU">
                <a:latin typeface="Calibri" panose="020F0502020204030204" pitchFamily="34" charset="0"/>
              </a:rPr>
              <a:pPr/>
              <a:t>49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479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980C82-9404-4913-9CAB-A0CA6A28862B}" type="slidenum">
              <a:rPr lang="ru-RU" altLang="ru-RU">
                <a:latin typeface="Calibri" panose="020F0502020204030204" pitchFamily="34" charset="0"/>
              </a:rPr>
              <a:pPr/>
              <a:t>50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749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987CC1-A26B-4E95-9725-A557F21D08C1}" type="slidenum">
              <a:rPr lang="ru-RU" altLang="ru-RU">
                <a:latin typeface="Calibri" panose="020F0502020204030204" pitchFamily="34" charset="0"/>
              </a:rPr>
              <a:pPr/>
              <a:t>51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403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9C6F7D-7231-470E-9C5C-5662AC7AFFBD}" type="slidenum">
              <a:rPr lang="ru-RU" altLang="ru-RU">
                <a:latin typeface="Calibri" panose="020F0502020204030204" pitchFamily="34" charset="0"/>
              </a:rPr>
              <a:pPr/>
              <a:t>14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621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8349FC-F495-4460-B1BE-4EA6AE534C07}" type="slidenum">
              <a:rPr lang="ru-RU" altLang="ru-RU">
                <a:latin typeface="Calibri" panose="020F0502020204030204" pitchFamily="34" charset="0"/>
              </a:rPr>
              <a:pPr/>
              <a:t>52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56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2E9D73-76D6-4961-8116-0942B72A2F3C}" type="slidenum">
              <a:rPr lang="ru-RU" altLang="ru-RU">
                <a:latin typeface="Calibri" panose="020F0502020204030204" pitchFamily="34" charset="0"/>
              </a:rPr>
              <a:pPr/>
              <a:t>53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30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C956ED-594C-43F7-9A92-455D70FDD1FF}" type="slidenum">
              <a:rPr lang="ru-RU" altLang="ru-RU">
                <a:latin typeface="Calibri" panose="020F0502020204030204" pitchFamily="34" charset="0"/>
              </a:rPr>
              <a:pPr/>
              <a:t>54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272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09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8A895AA-2949-40C6-92FB-5B9E639D167F}" type="slidenum">
              <a:rPr lang="ru-RU" altLang="ru-RU">
                <a:latin typeface="Calibri" panose="020F0502020204030204" pitchFamily="34" charset="0"/>
              </a:rPr>
              <a:pPr/>
              <a:t>55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1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920EA0-6629-4AA8-BE0B-49F1679738AA}" type="slidenum">
              <a:rPr lang="ru-RU" altLang="ru-RU">
                <a:latin typeface="Calibri" panose="020F0502020204030204" pitchFamily="34" charset="0"/>
              </a:rPr>
              <a:pPr/>
              <a:t>56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399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03E8C7-599C-4234-8414-AC7898513532}" type="slidenum">
              <a:rPr lang="ru-RU" altLang="ru-RU">
                <a:latin typeface="Calibri" panose="020F0502020204030204" pitchFamily="34" charset="0"/>
              </a:rPr>
              <a:pPr/>
              <a:t>57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383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BCAFBD-8D66-4691-AD7E-3EC47F018E02}" type="slidenum">
              <a:rPr lang="ru-RU" altLang="ru-RU">
                <a:latin typeface="Calibri" panose="020F0502020204030204" pitchFamily="34" charset="0"/>
              </a:rPr>
              <a:pPr/>
              <a:t>58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1243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6B8A7E-8645-4BD8-9CB6-7195581C150A}" type="slidenum">
              <a:rPr lang="ru-RU" altLang="ru-RU">
                <a:latin typeface="Calibri" panose="020F0502020204030204" pitchFamily="34" charset="0"/>
              </a:rPr>
              <a:pPr/>
              <a:t>59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4926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E84D38-2659-4D18-9C70-69CB94609201}" type="slidenum">
              <a:rPr lang="ru-RU" altLang="ru-RU">
                <a:latin typeface="Calibri" panose="020F0502020204030204" pitchFamily="34" charset="0"/>
              </a:rPr>
              <a:pPr/>
              <a:t>60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941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31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1BDF1A-F5B2-4F3D-9716-FFBAEAD04F71}" type="slidenum">
              <a:rPr lang="ru-RU" altLang="ru-RU">
                <a:latin typeface="Calibri" panose="020F0502020204030204" pitchFamily="34" charset="0"/>
              </a:rPr>
              <a:pPr/>
              <a:t>61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189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0381E5-79DA-4599-8BD5-F6B5A7BC79A8}" type="slidenum">
              <a:rPr lang="ru-RU" altLang="ru-RU">
                <a:latin typeface="Calibri" panose="020F0502020204030204" pitchFamily="34" charset="0"/>
              </a:rPr>
              <a:pPr/>
              <a:t>24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1599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23C88E-0C6C-46F8-96A1-F165A39A3E6D}" type="slidenum">
              <a:rPr lang="ru-RU" altLang="ru-RU">
                <a:latin typeface="Calibri" panose="020F0502020204030204" pitchFamily="34" charset="0"/>
              </a:rPr>
              <a:pPr/>
              <a:t>62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5787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21482F-86E4-403D-96DB-955E77969A51}" type="slidenum">
              <a:rPr lang="ru-RU" altLang="ru-RU">
                <a:latin typeface="Calibri" panose="020F0502020204030204" pitchFamily="34" charset="0"/>
              </a:rPr>
              <a:pPr/>
              <a:t>63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225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77DC60-6566-4D26-AC7B-0B76FD34CD27}" type="slidenum">
              <a:rPr lang="ru-RU" altLang="ru-RU">
                <a:latin typeface="Calibri" panose="020F0502020204030204" pitchFamily="34" charset="0"/>
              </a:rPr>
              <a:pPr/>
              <a:t>64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4966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A369F8-2160-4194-B777-FF624D01BAC8}" type="slidenum">
              <a:rPr lang="ru-RU" altLang="ru-RU">
                <a:latin typeface="Calibri" panose="020F0502020204030204" pitchFamily="34" charset="0"/>
              </a:rPr>
              <a:pPr/>
              <a:t>65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849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34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150AE2-91C7-4FA5-955B-BB1D55179206}" type="slidenum">
              <a:rPr lang="ru-RU" altLang="ru-RU">
                <a:latin typeface="Calibri" panose="020F0502020204030204" pitchFamily="34" charset="0"/>
              </a:rPr>
              <a:pPr/>
              <a:t>66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0484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54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F14386-8BC3-4748-BCA1-35375D63E856}" type="slidenum">
              <a:rPr lang="ru-RU" altLang="ru-RU">
                <a:latin typeface="Calibri" panose="020F0502020204030204" pitchFamily="34" charset="0"/>
              </a:rPr>
              <a:pPr/>
              <a:t>67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7600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75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538342-528D-4504-93FF-FFB9829E973E}" type="slidenum">
              <a:rPr lang="ru-RU" altLang="ru-RU">
                <a:latin typeface="Calibri" panose="020F0502020204030204" pitchFamily="34" charset="0"/>
              </a:rPr>
              <a:pPr/>
              <a:t>68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6818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CFE161-6DC1-431F-936B-2B05863C5F70}" type="slidenum">
              <a:rPr lang="ru-RU" altLang="ru-RU">
                <a:latin typeface="Calibri" panose="020F0502020204030204" pitchFamily="34" charset="0"/>
              </a:rPr>
              <a:pPr/>
              <a:t>69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170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16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8BFED7-80C9-4C6E-B392-0DB3BAEA2B1B}" type="slidenum">
              <a:rPr lang="ru-RU" altLang="ru-RU">
                <a:latin typeface="Calibri" panose="020F0502020204030204" pitchFamily="34" charset="0"/>
              </a:rPr>
              <a:pPr/>
              <a:t>70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4485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86CCA9-81D1-42AC-B62C-C3A1B6F3768F}" type="slidenum">
              <a:rPr lang="ru-RU" altLang="ru-RU">
                <a:latin typeface="Calibri" panose="020F0502020204030204" pitchFamily="34" charset="0"/>
              </a:rPr>
              <a:pPr/>
              <a:t>71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517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3DA247-1C2B-49FC-841C-02F084775963}" type="slidenum">
              <a:rPr lang="ru-RU" altLang="ru-RU">
                <a:latin typeface="Calibri" panose="020F0502020204030204" pitchFamily="34" charset="0"/>
              </a:rPr>
              <a:pPr/>
              <a:t>26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0055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0DEB6A-AED9-42F8-AE8E-EAD35A33351D}" type="slidenum">
              <a:rPr lang="ru-RU" altLang="ru-RU">
                <a:latin typeface="Calibri" panose="020F0502020204030204" pitchFamily="34" charset="0"/>
              </a:rPr>
              <a:pPr/>
              <a:t>72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8930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77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29BB88-8E89-46D1-818F-329F7FD72D6E}" type="slidenum">
              <a:rPr lang="ru-RU" altLang="ru-RU">
                <a:latin typeface="Calibri" panose="020F0502020204030204" pitchFamily="34" charset="0"/>
              </a:rPr>
              <a:pPr/>
              <a:t>73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3660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98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4A21C8-24F2-4D7A-8DC8-5D35177F60F5}" type="slidenum">
              <a:rPr lang="ru-RU" altLang="ru-RU">
                <a:latin typeface="Calibri" panose="020F0502020204030204" pitchFamily="34" charset="0"/>
              </a:rPr>
              <a:pPr/>
              <a:t>74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771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116A2F-505C-4DFF-9E03-5CD938369CE0}" type="slidenum">
              <a:rPr lang="ru-RU" altLang="ru-RU">
                <a:latin typeface="Calibri" panose="020F0502020204030204" pitchFamily="34" charset="0"/>
              </a:rPr>
              <a:pPr/>
              <a:t>27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824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485830-27BF-4D7B-A315-4D0550EFCB60}" type="slidenum">
              <a:rPr lang="ru-RU" altLang="ru-RU">
                <a:latin typeface="Calibri" panose="020F0502020204030204" pitchFamily="34" charset="0"/>
              </a:rPr>
              <a:pPr/>
              <a:t>35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847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412E3C-5DC5-4991-9C1C-E3197A8543ED}" type="slidenum">
              <a:rPr lang="ru-RU" altLang="ru-RU">
                <a:latin typeface="Calibri" panose="020F0502020204030204" pitchFamily="34" charset="0"/>
              </a:rPr>
              <a:pPr/>
              <a:t>36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713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834547-8008-4FFE-A251-5F7AADD8582F}" type="slidenum">
              <a:rPr lang="ru-RU" altLang="ru-RU">
                <a:latin typeface="Calibri" panose="020F0502020204030204" pitchFamily="34" charset="0"/>
              </a:rPr>
              <a:pPr/>
              <a:t>37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784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D1BAD4-30C3-4DE2-9255-A7BFDF14CEDA}" type="slidenum">
              <a:rPr lang="ru-RU" altLang="ru-RU">
                <a:latin typeface="Calibri" panose="020F0502020204030204" pitchFamily="34" charset="0"/>
              </a:rPr>
              <a:pPr/>
              <a:t>38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6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EF9B0-EA3F-4741-A5FC-082A275DE724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2C0C0-FDC7-45BD-8261-4317334DA0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93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3294-31F2-4ED9-A49D-C6D97F0CFDF0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8F7A9-476C-4AF5-9DF7-9F7AFAEEC7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638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9195E-AFD1-4617-89D5-22FF9E2E8F00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238CE-4730-45B7-807E-E80B0669AF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7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9478D-4A9D-4CF6-B88C-183C939E0B02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867D6-ECAE-4BC5-BB7A-8089664D85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85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66791-FBF9-45AF-8EC1-6EBC091F1AE1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C4D69-6FCB-4D77-8B00-F74458A310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828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2DAA5-8834-44E9-B74A-1AC6F1CFEAFB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D1ECC-A6FC-4543-9677-571A0B5EB2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6143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07206-E11E-4647-B492-54B3D1A898CB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D9DA4-F637-42E8-9644-682140E387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778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36535-7B3E-4CDC-B4EF-701E640AEB97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A4E30-4C36-42C9-A283-8964350386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6773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3CF58-7F97-420B-B0D4-9466B79E8EC2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C780-556E-474D-81D5-7EA7AD50A5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0571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186DA-9B2A-43B8-8B56-32FC1EB28FD0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51069-9D02-47D8-A4BD-03EA15E142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20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1D88A-2284-44CE-ABC0-E9E4944A7BE2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8C275-8F1C-4FCC-99AB-6ADF26D4F7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777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EA0D3F-101B-49B2-85EE-16DA8FA1B471}" type="datetimeFigureOut">
              <a:rPr lang="ru-RU"/>
              <a:pPr>
                <a:defRPr/>
              </a:pPr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4D18A3-D6C0-4C6C-952D-0566EE6E0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notesSlide" Target="../notesSlides/notesSlide2.xml"/><Relationship Id="rId7" Type="http://schemas.openxmlformats.org/officeDocument/2006/relationships/diagramLayout" Target="../diagrams/layout2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Data" Target="../diagrams/data2.xml"/><Relationship Id="rId11" Type="http://schemas.openxmlformats.org/officeDocument/2006/relationships/image" Target="../media/image7.jpeg"/><Relationship Id="rId5" Type="http://schemas.openxmlformats.org/officeDocument/2006/relationships/image" Target="../media/image20.png"/><Relationship Id="rId10" Type="http://schemas.microsoft.com/office/2007/relationships/diagramDrawing" Target="../diagrams/drawing2.xml"/><Relationship Id="rId4" Type="http://schemas.openxmlformats.org/officeDocument/2006/relationships/oleObject" Target="../embeddings/oleObject3.bin"/><Relationship Id="rId9" Type="http://schemas.openxmlformats.org/officeDocument/2006/relationships/diagramColors" Target="../diagrams/colors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7.png"/><Relationship Id="rId7" Type="http://schemas.openxmlformats.org/officeDocument/2006/relationships/diagramData" Target="../diagrams/data3.xml"/><Relationship Id="rId12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microsoft.com/office/2007/relationships/diagramDrawing" Target="../diagrams/drawing3.xml"/><Relationship Id="rId5" Type="http://schemas.openxmlformats.org/officeDocument/2006/relationships/image" Target="../media/image29.jpeg"/><Relationship Id="rId10" Type="http://schemas.openxmlformats.org/officeDocument/2006/relationships/diagramColors" Target="../diagrams/colors3.xml"/><Relationship Id="rId4" Type="http://schemas.openxmlformats.org/officeDocument/2006/relationships/image" Target="../media/image28.jpeg"/><Relationship Id="rId9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png"/><Relationship Id="rId5" Type="http://schemas.openxmlformats.org/officeDocument/2006/relationships/image" Target="../media/image7.jpe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4.pn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diagramQuickStyle" Target="../diagrams/quickStyle7.xml"/><Relationship Id="rId3" Type="http://schemas.openxmlformats.org/officeDocument/2006/relationships/image" Target="../media/image39.png"/><Relationship Id="rId7" Type="http://schemas.openxmlformats.org/officeDocument/2006/relationships/diagramColors" Target="../diagrams/colors6.xml"/><Relationship Id="rId12" Type="http://schemas.openxmlformats.org/officeDocument/2006/relationships/diagramLayout" Target="../diagrams/layou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diagramData" Target="../diagrams/data7.xml"/><Relationship Id="rId5" Type="http://schemas.openxmlformats.org/officeDocument/2006/relationships/diagramLayout" Target="../diagrams/layout6.xml"/><Relationship Id="rId15" Type="http://schemas.microsoft.com/office/2007/relationships/diagramDrawing" Target="../diagrams/drawing7.xml"/><Relationship Id="rId10" Type="http://schemas.openxmlformats.org/officeDocument/2006/relationships/image" Target="../media/image34.png"/><Relationship Id="rId4" Type="http://schemas.openxmlformats.org/officeDocument/2006/relationships/diagramData" Target="../diagrams/data6.xml"/><Relationship Id="rId9" Type="http://schemas.openxmlformats.org/officeDocument/2006/relationships/image" Target="../media/image7.jpeg"/><Relationship Id="rId14" Type="http://schemas.openxmlformats.org/officeDocument/2006/relationships/diagramColors" Target="../diagrams/colors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e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_____Microsoft_Excel_97-20031.xls"/><Relationship Id="rId5" Type="http://schemas.openxmlformats.org/officeDocument/2006/relationships/image" Target="../media/image6.png"/><Relationship Id="rId4" Type="http://schemas.openxmlformats.org/officeDocument/2006/relationships/oleObject" Target="../embeddings/oleObject7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7.jpe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6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5.pn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1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7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7.jpe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61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5.png"/><Relationship Id="rId4" Type="http://schemas.openxmlformats.org/officeDocument/2006/relationships/image" Target="../media/image7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10" Type="http://schemas.openxmlformats.org/officeDocument/2006/relationships/image" Target="../media/image81.png"/><Relationship Id="rId4" Type="http://schemas.openxmlformats.org/officeDocument/2006/relationships/image" Target="../media/image86.jpeg"/><Relationship Id="rId9" Type="http://schemas.microsoft.com/office/2007/relationships/diagramDrawing" Target="../diagrams/drawing10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microsoft.com/office/2007/relationships/diagramDrawing" Target="../diagrams/drawing1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1.xml"/><Relationship Id="rId12" Type="http://schemas.openxmlformats.org/officeDocument/2006/relationships/diagramColors" Target="../diagrams/colors1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11" Type="http://schemas.openxmlformats.org/officeDocument/2006/relationships/diagramQuickStyle" Target="../diagrams/quickStyle12.xml"/><Relationship Id="rId5" Type="http://schemas.openxmlformats.org/officeDocument/2006/relationships/diagramLayout" Target="../diagrams/layout11.xml"/><Relationship Id="rId10" Type="http://schemas.openxmlformats.org/officeDocument/2006/relationships/diagramLayout" Target="../diagrams/layout12.xml"/><Relationship Id="rId4" Type="http://schemas.openxmlformats.org/officeDocument/2006/relationships/diagramData" Target="../diagrams/data11.xml"/><Relationship Id="rId9" Type="http://schemas.openxmlformats.org/officeDocument/2006/relationships/diagramData" Target="../diagrams/data12.xml"/><Relationship Id="rId14" Type="http://schemas.openxmlformats.org/officeDocument/2006/relationships/image" Target="../media/image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7.jpeg"/><Relationship Id="rId4" Type="http://schemas.openxmlformats.org/officeDocument/2006/relationships/image" Target="../media/image9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7.jpeg"/><Relationship Id="rId7" Type="http://schemas.openxmlformats.org/officeDocument/2006/relationships/image" Target="../media/image10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7.jpe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10.jpeg"/><Relationship Id="rId7" Type="http://schemas.openxmlformats.org/officeDocument/2006/relationships/image" Target="../media/image1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image" Target="../media/image120.png"/><Relationship Id="rId3" Type="http://schemas.openxmlformats.org/officeDocument/2006/relationships/image" Target="../media/image7.jpeg"/><Relationship Id="rId7" Type="http://schemas.openxmlformats.org/officeDocument/2006/relationships/image" Target="../media/image119.jpeg"/><Relationship Id="rId12" Type="http://schemas.microsoft.com/office/2007/relationships/diagramDrawing" Target="../diagrams/drawing1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11" Type="http://schemas.openxmlformats.org/officeDocument/2006/relationships/diagramColors" Target="../diagrams/colors13.xml"/><Relationship Id="rId5" Type="http://schemas.openxmlformats.org/officeDocument/2006/relationships/image" Target="../media/image117.png"/><Relationship Id="rId10" Type="http://schemas.openxmlformats.org/officeDocument/2006/relationships/diagramQuickStyle" Target="../diagrams/quickStyle13.xml"/><Relationship Id="rId4" Type="http://schemas.openxmlformats.org/officeDocument/2006/relationships/image" Target="../media/image116.jpeg"/><Relationship Id="rId9" Type="http://schemas.openxmlformats.org/officeDocument/2006/relationships/diagramLayout" Target="../diagrams/layout13.xml"/><Relationship Id="rId14" Type="http://schemas.microsoft.com/office/2007/relationships/hdphoto" Target="../media/hdphoto2.wdp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7.jpeg"/><Relationship Id="rId7" Type="http://schemas.openxmlformats.org/officeDocument/2006/relationships/image" Target="../media/image1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Relationship Id="rId9" Type="http://schemas.openxmlformats.org/officeDocument/2006/relationships/image" Target="../media/image12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7.jpeg"/><Relationship Id="rId7" Type="http://schemas.openxmlformats.org/officeDocument/2006/relationships/image" Target="../media/image130.jpeg"/><Relationship Id="rId12" Type="http://schemas.openxmlformats.org/officeDocument/2006/relationships/image" Target="../media/image1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11" Type="http://schemas.openxmlformats.org/officeDocument/2006/relationships/image" Target="../media/image134.jpeg"/><Relationship Id="rId5" Type="http://schemas.openxmlformats.org/officeDocument/2006/relationships/image" Target="../media/image128.jpeg"/><Relationship Id="rId10" Type="http://schemas.openxmlformats.org/officeDocument/2006/relationships/image" Target="../media/image133.jpe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7.jpeg"/><Relationship Id="rId7" Type="http://schemas.openxmlformats.org/officeDocument/2006/relationships/image" Target="../media/image13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png"/><Relationship Id="rId9" Type="http://schemas.openxmlformats.org/officeDocument/2006/relationships/image" Target="../media/image1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image" Target="../media/image140.jpe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79.png"/><Relationship Id="rId7" Type="http://schemas.openxmlformats.org/officeDocument/2006/relationships/image" Target="../media/image14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png"/><Relationship Id="rId4" Type="http://schemas.openxmlformats.org/officeDocument/2006/relationships/image" Target="../media/image15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5500688"/>
            <a:ext cx="12192000" cy="13573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pic>
        <p:nvPicPr>
          <p:cNvPr id="2051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0" y="264795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68741" y="2439117"/>
            <a:ext cx="1125940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ЗАСЕДАНИЕ СОБРАНИЯ АКТИВА </a:t>
            </a:r>
          </a:p>
          <a:p>
            <a:pPr algn="ctr">
              <a:defRPr/>
            </a:pPr>
            <a:r>
              <a:rPr lang="ru-RU" sz="4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 МУНИЦИПАЛЬНОГО РАЙОНА</a:t>
            </a:r>
          </a:p>
        </p:txBody>
      </p:sp>
      <p:grpSp>
        <p:nvGrpSpPr>
          <p:cNvPr id="2053" name="Группа 3"/>
          <p:cNvGrpSpPr>
            <a:grpSpLocks/>
          </p:cNvGrpSpPr>
          <p:nvPr/>
        </p:nvGrpSpPr>
        <p:grpSpPr bwMode="auto">
          <a:xfrm>
            <a:off x="163513" y="177800"/>
            <a:ext cx="11818937" cy="2074863"/>
            <a:chOff x="0" y="0"/>
            <a:chExt cx="9501222" cy="1428760"/>
          </a:xfrm>
        </p:grpSpPr>
        <p:pic>
          <p:nvPicPr>
            <p:cNvPr id="205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501222" cy="142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6446" y="1071546"/>
              <a:ext cx="2357454" cy="285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Прямоугольник 16"/>
          <p:cNvSpPr/>
          <p:nvPr/>
        </p:nvSpPr>
        <p:spPr>
          <a:xfrm>
            <a:off x="645994" y="4133712"/>
            <a:ext cx="11259403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Итоги социально – экономического развития района </a:t>
            </a:r>
          </a:p>
          <a:p>
            <a:pPr algn="ctr"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за 2018 год и первоочередные задачи на 2019 год</a:t>
            </a:r>
          </a:p>
        </p:txBody>
      </p:sp>
    </p:spTree>
    <p:extLst>
      <p:ext uri="{BB962C8B-B14F-4D97-AF65-F5344CB8AC3E}">
        <p14:creationId xmlns:p14="http://schemas.microsoft.com/office/powerpoint/2010/main" val="162525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870450" y="2319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1269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646113"/>
            <a:ext cx="3933825" cy="262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екст 4"/>
          <p:cNvSpPr txBox="1">
            <a:spLocks/>
          </p:cNvSpPr>
          <p:nvPr/>
        </p:nvSpPr>
        <p:spPr>
          <a:xfrm>
            <a:off x="5084763" y="1553370"/>
            <a:ext cx="7172325" cy="2860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500"/>
              </a:lnSpc>
              <a:spcAft>
                <a:spcPts val="0"/>
              </a:spcAft>
              <a:defRPr/>
            </a:pPr>
            <a:endParaRPr lang="ru-RU" altLang="ru-RU" sz="20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fontAlgn="auto">
              <a:lnSpc>
                <a:spcPts val="5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Срок реализации проекта - 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2018 - 2019 гг.</a:t>
            </a:r>
          </a:p>
          <a:p>
            <a:pPr fontAlgn="auto">
              <a:lnSpc>
                <a:spcPts val="500"/>
              </a:lnSpc>
              <a:spcAft>
                <a:spcPts val="0"/>
              </a:spcAft>
              <a:defRPr/>
            </a:pPr>
            <a:endParaRPr lang="ru-RU" altLang="ru-RU" sz="20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fontAlgn="auto">
              <a:lnSpc>
                <a:spcPts val="5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Объем инвестиций в 2018 г. - 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100 млн. руб.</a:t>
            </a:r>
          </a:p>
          <a:p>
            <a:pPr marL="0" indent="0" fontAlgn="auto">
              <a:lnSpc>
                <a:spcPts val="500"/>
              </a:lnSpc>
              <a:spcAft>
                <a:spcPts val="0"/>
              </a:spcAft>
              <a:buNone/>
              <a:defRPr/>
            </a:pPr>
            <a:endParaRPr lang="ru-RU" altLang="ru-RU" sz="20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fontAlgn="auto">
              <a:lnSpc>
                <a:spcPts val="5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Объем инвестиций в 2019 г. - 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25 млн. руб.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altLang="ru-RU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31041" y="26374"/>
            <a:ext cx="7606748" cy="1214438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Производство синтетических тканей </a:t>
            </a:r>
            <a:b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ООО «</a:t>
            </a:r>
            <a:r>
              <a:rPr lang="ru-RU" altLang="ru-RU" sz="2800" dirty="0" err="1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Балтекс</a:t>
            </a:r>
            <a: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»</a:t>
            </a:r>
          </a:p>
        </p:txBody>
      </p:sp>
      <p:pic>
        <p:nvPicPr>
          <p:cNvPr id="11273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4383088"/>
            <a:ext cx="20478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105055" y="3094249"/>
            <a:ext cx="859913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Модернизация производства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ООО «</a:t>
            </a:r>
            <a:r>
              <a:rPr lang="ru-RU" altLang="ru-RU" sz="28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Балашовский</a:t>
            </a: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сахарный комбинат»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(3 тыс. тонн сахарной свеклы в сутки)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Текст 4"/>
          <p:cNvSpPr txBox="1">
            <a:spLocks/>
          </p:cNvSpPr>
          <p:nvPr/>
        </p:nvSpPr>
        <p:spPr>
          <a:xfrm>
            <a:off x="5084763" y="4573588"/>
            <a:ext cx="6397625" cy="197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endParaRPr lang="ru-RU" altLang="ru-RU" sz="20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Срок реализации проекта - 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2012-2018 гг.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altLang="ru-RU" sz="4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Объем инвестиций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 - </a:t>
            </a:r>
            <a:r>
              <a:rPr lang="ru-RU" altLang="ru-RU" sz="2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520 млн. руб.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altLang="ru-RU" sz="2000" dirty="0" smtClean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2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3079" y="42163"/>
            <a:ext cx="8605837" cy="1869027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Строительство комплекса объектов </a:t>
            </a:r>
            <a:b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ОАО «</a:t>
            </a:r>
            <a:r>
              <a:rPr lang="ru-RU" sz="36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</a:t>
            </a:r>
            <a:r>
              <a:rPr lang="ru-RU" sz="3600" dirty="0" err="1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алашовская</a:t>
            </a: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хлебная база» </a:t>
            </a: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Tahoma" pitchFamily="34" charset="0"/>
              </a:rPr>
              <a:t/>
            </a:r>
            <a:b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Tahoma" pitchFamily="34" charset="0"/>
              </a:rPr>
            </a:br>
            <a:endParaRPr lang="ru-RU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Прямоугольник 5"/>
          <p:cNvSpPr>
            <a:spLocks noChangeArrowheads="1"/>
          </p:cNvSpPr>
          <p:nvPr/>
        </p:nvSpPr>
        <p:spPr bwMode="auto">
          <a:xfrm>
            <a:off x="2701255" y="1879380"/>
            <a:ext cx="8208963" cy="355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Срок реализации проекта </a:t>
            </a:r>
          </a:p>
          <a:p>
            <a:pPr marL="342900" indent="-342900" algn="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5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2018- 2019 </a:t>
            </a: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гг</a:t>
            </a:r>
            <a:r>
              <a:rPr lang="ru-RU" sz="5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 </a:t>
            </a:r>
          </a:p>
          <a:p>
            <a:pPr marL="342900" indent="-342900" algn="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ru-RU" sz="4000" dirty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marL="342900" indent="-342900" algn="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3600" dirty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  <a:p>
            <a:pPr marL="342900" indent="-342900" algn="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3600" dirty="0">
              <a:ln>
                <a:solidFill>
                  <a:schemeClr val="bg1"/>
                </a:solidFill>
              </a:ln>
              <a:latin typeface="Impact" panose="020B0806030902050204" pitchFamily="34" charset="0"/>
            </a:endParaRPr>
          </a:p>
        </p:txBody>
      </p:sp>
      <p:pic>
        <p:nvPicPr>
          <p:cNvPr id="12295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14218" y="3836630"/>
            <a:ext cx="6096000" cy="2142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4400" dirty="0">
              <a:latin typeface="Impact" panose="020B0806030902050204" pitchFamily="34" charset="0"/>
            </a:endParaRPr>
          </a:p>
          <a:p>
            <a:pPr marL="342900" indent="-342900" algn="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Объем</a:t>
            </a: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4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инвестиций</a:t>
            </a: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 </a:t>
            </a:r>
          </a:p>
          <a:p>
            <a:pPr marL="342900" indent="-342900" algn="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5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69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5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млн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 </a:t>
            </a:r>
            <a:r>
              <a:rPr lang="ru-RU" sz="5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руб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</a:t>
            </a:r>
          </a:p>
        </p:txBody>
      </p:sp>
      <p:pic>
        <p:nvPicPr>
          <p:cNvPr id="1229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2727325"/>
            <a:ext cx="5232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10175" y="-278481"/>
            <a:ext cx="9586302" cy="3644900"/>
          </a:xfrm>
          <a:extLst/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Проект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по приобретению свеклоуборочной техники ООО 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«БКХП-Репное» </a:t>
            </a:r>
            <a:b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/>
            </a:r>
            <a:b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/>
            </a:r>
            <a:b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Срок реализации проекта – 2018 г.</a:t>
            </a:r>
            <a:b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Объем инвестиций – 24 млн. руб.</a:t>
            </a:r>
            <a:b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endParaRPr lang="ru-RU" sz="280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4" name="Picture 3" descr="C:\Documents and Settings\Мария\Рабочий стол\Балашовский сахарный комбинат_files\18824769.dqirooha6e.W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7" y="2729618"/>
            <a:ext cx="8785225" cy="338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319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0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42863"/>
            <a:ext cx="42164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Прямоугольник 3"/>
          <p:cNvSpPr/>
          <p:nvPr/>
        </p:nvSpPr>
        <p:spPr>
          <a:xfrm>
            <a:off x="1547683" y="2854791"/>
            <a:ext cx="909663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 2019 году планируется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запуск инвестиционного проекта по строительству завода по глубокой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переработке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250 тыс. тонн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пшеницы в год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Объем инвестиций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млрд. руб.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Будет создано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рабочих мест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500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8" name="Рисунок 13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4198938" y="2841625"/>
            <a:ext cx="204787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5365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354138" y="554038"/>
          <a:ext cx="9232900" cy="568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5" r:id="rId4" imgW="9236240" imgH="5681964" progId="Excel.Chart.8">
                  <p:embed/>
                </p:oleObj>
              </mc:Choice>
              <mc:Fallback>
                <p:oleObj r:id="rId4" imgW="9236240" imgH="5681964" progId="Excel.Chart.8">
                  <p:embed/>
                  <p:pic>
                    <p:nvPicPr>
                      <p:cNvPr id="0" name="Содержимое 10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554038"/>
                        <a:ext cx="9232900" cy="568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1182533" y="652272"/>
          <a:ext cx="9826934" cy="5712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5367" name="Прямоугольник 3"/>
          <p:cNvSpPr>
            <a:spLocks noChangeArrowheads="1"/>
          </p:cNvSpPr>
          <p:nvPr/>
        </p:nvSpPr>
        <p:spPr bwMode="auto">
          <a:xfrm>
            <a:off x="5205413" y="2530475"/>
            <a:ext cx="4749800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4400">
                <a:solidFill>
                  <a:schemeClr val="bg1"/>
                </a:solidFill>
                <a:latin typeface="Impact" panose="020B0806030902050204" pitchFamily="34" charset="0"/>
              </a:rPr>
              <a:t>Инфраструктура потребительского рынка</a:t>
            </a:r>
          </a:p>
        </p:txBody>
      </p:sp>
      <p:pic>
        <p:nvPicPr>
          <p:cNvPr id="15368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3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7483" y="111184"/>
            <a:ext cx="7342731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Оборот розничной торговли</a:t>
            </a:r>
            <a:endParaRPr lang="ru-RU" sz="4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7413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75" y="2356920"/>
            <a:ext cx="3407782" cy="27104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58" y="2356920"/>
            <a:ext cx="3407782" cy="271049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576" y="2355702"/>
            <a:ext cx="3407782" cy="2710497"/>
          </a:xfrm>
          <a:prstGeom prst="rect">
            <a:avLst/>
          </a:prstGeom>
        </p:spPr>
      </p:pic>
      <p:sp>
        <p:nvSpPr>
          <p:cNvPr id="18" name="TextBox 1"/>
          <p:cNvSpPr txBox="1"/>
          <p:nvPr/>
        </p:nvSpPr>
        <p:spPr>
          <a:xfrm>
            <a:off x="2226891" y="1838760"/>
            <a:ext cx="937516" cy="89243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8,3 </a:t>
            </a:r>
            <a:endParaRPr lang="ru-RU" sz="2400" dirty="0" smtClean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млрд. руб.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778538" y="1846284"/>
            <a:ext cx="937516" cy="89243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9,5 </a:t>
            </a:r>
            <a:endParaRPr lang="ru-RU" sz="2400" dirty="0" smtClean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млрд. руб.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9330186" y="1837542"/>
            <a:ext cx="937516" cy="89243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10,2 </a:t>
            </a:r>
            <a:endParaRPr lang="ru-RU" sz="2400" dirty="0" smtClean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млрд. руб.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2020897" y="5174355"/>
            <a:ext cx="16081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2017 год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5506452" y="5174354"/>
            <a:ext cx="16674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2018 год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8750362" y="5180017"/>
            <a:ext cx="23319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2019 год 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прогноз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4" name="Рисунок 13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4229100" y="2908300"/>
            <a:ext cx="1635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Прямоугольник 3"/>
          <p:cNvSpPr/>
          <p:nvPr/>
        </p:nvSpPr>
        <p:spPr>
          <a:xfrm>
            <a:off x="1956486" y="146355"/>
            <a:ext cx="8279027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Реализация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продукции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предприятиями общественного питания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8438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" y="2359025"/>
            <a:ext cx="4522788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181" y="2389124"/>
            <a:ext cx="4522493" cy="243671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507" y="2396419"/>
            <a:ext cx="4522493" cy="24367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54188" y="3190875"/>
            <a:ext cx="10541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186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млн</a:t>
            </a:r>
            <a:r>
              <a:rPr lang="ru-RU" sz="1600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руб.</a:t>
            </a:r>
            <a:endParaRPr lang="ru-RU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946775" y="3190875"/>
            <a:ext cx="808038" cy="86995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243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млн. руб.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9623425" y="3230563"/>
            <a:ext cx="808038" cy="86995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308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млн. руб.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1487012" y="4973861"/>
            <a:ext cx="1421711" cy="108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2017 год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5613630" y="4974336"/>
            <a:ext cx="1474147" cy="108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2018 год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8996307" y="4974336"/>
            <a:ext cx="20616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2019 год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прогноз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0" name="Рисунок 13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604" y="865632"/>
            <a:ext cx="10146792" cy="577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алый</a:t>
            </a:r>
            <a:endParaRPr lang="ru-RU" dirty="0"/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4711700" y="3257550"/>
            <a:ext cx="85725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3" name="Содержимое 6" descr="o10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1592" y="3378482"/>
            <a:ext cx="2323577" cy="1118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</p:spPr>
      </p:pic>
      <p:pic>
        <p:nvPicPr>
          <p:cNvPr id="14" name="Содержимое 7" descr="o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2536" y="2330661"/>
            <a:ext cx="2323577" cy="979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Содержимое 8" descr="navigator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149" y="4525593"/>
            <a:ext cx="2330631" cy="690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Содержимое 9" descr="ban1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649" y="5243321"/>
            <a:ext cx="2323579" cy="1232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946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Box 18"/>
          <p:cNvSpPr txBox="1">
            <a:spLocks noChangeArrowheads="1"/>
          </p:cNvSpPr>
          <p:nvPr/>
        </p:nvSpPr>
        <p:spPr bwMode="auto">
          <a:xfrm>
            <a:off x="7788275" y="4186238"/>
            <a:ext cx="130175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" name="Прямоугольник 20"/>
          <p:cNvSpPr/>
          <p:nvPr/>
        </p:nvSpPr>
        <p:spPr>
          <a:xfrm>
            <a:off x="2265100" y="1630528"/>
            <a:ext cx="764274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Основные направления поддержки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4087975" y="2364625"/>
          <a:ext cx="6808143" cy="4067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2509032" y="771191"/>
            <a:ext cx="7246961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2368 субъектов </a:t>
            </a:r>
            <a:r>
              <a:rPr lang="ru-RU" sz="2400" dirty="0" err="1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МиСП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Объем налоговых поступлений – 47,3 млн.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руб.</a:t>
            </a:r>
            <a:endParaRPr lang="ru-RU" sz="24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24528" y="161097"/>
            <a:ext cx="53238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Малый и средний бизнес</a:t>
            </a:r>
            <a:endParaRPr lang="ru-RU" sz="3600" dirty="0">
              <a:latin typeface="+mn-lt"/>
            </a:endParaRPr>
          </a:p>
        </p:txBody>
      </p:sp>
      <p:pic>
        <p:nvPicPr>
          <p:cNvPr id="18" name="Рисунок 13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2825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4549775" y="3133725"/>
            <a:ext cx="85725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048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18"/>
          <p:cNvSpPr txBox="1">
            <a:spLocks noChangeArrowheads="1"/>
          </p:cNvSpPr>
          <p:nvPr/>
        </p:nvSpPr>
        <p:spPr bwMode="auto">
          <a:xfrm>
            <a:off x="7626350" y="4062413"/>
            <a:ext cx="130175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" name="Прямоугольник 20"/>
          <p:cNvSpPr/>
          <p:nvPr/>
        </p:nvSpPr>
        <p:spPr>
          <a:xfrm>
            <a:off x="2265100" y="908494"/>
            <a:ext cx="764274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Участие в национальных проектах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380698" y="1654382"/>
          <a:ext cx="9430603" cy="4653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3424528" y="161097"/>
            <a:ext cx="53238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Малый и средний бизнес</a:t>
            </a:r>
            <a:endParaRPr lang="ru-RU" sz="3600" dirty="0">
              <a:latin typeface="+mn-lt"/>
            </a:endParaRPr>
          </a:p>
        </p:txBody>
      </p:sp>
      <p:pic>
        <p:nvPicPr>
          <p:cNvPr id="12" name="Рисунок 13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6728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2350" y="865188"/>
            <a:ext cx="1012825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title"/>
          </p:nvPr>
        </p:nvSpPr>
        <p:spPr>
          <a:xfrm>
            <a:off x="1572783" y="-395448"/>
            <a:ext cx="11913705" cy="1754659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Структура занятости трудоспособного населения</a:t>
            </a:r>
          </a:p>
        </p:txBody>
      </p:sp>
      <p:pic>
        <p:nvPicPr>
          <p:cNvPr id="21509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679704"/>
              </p:ext>
            </p:extLst>
          </p:nvPr>
        </p:nvGraphicFramePr>
        <p:xfrm>
          <a:off x="1135063" y="882650"/>
          <a:ext cx="10147300" cy="5183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81" y="1416066"/>
            <a:ext cx="3540455" cy="3540455"/>
          </a:xfrm>
          <a:prstGeom prst="rect">
            <a:avLst/>
          </a:prstGeom>
        </p:spPr>
      </p:pic>
      <p:pic>
        <p:nvPicPr>
          <p:cNvPr id="11" name="Рисунок 13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9" r="-356"/>
          <a:stretch>
            <a:fillRect/>
          </a:stretch>
        </p:blipFill>
        <p:spPr bwMode="auto">
          <a:xfrm>
            <a:off x="1387475" y="1431925"/>
            <a:ext cx="945197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7336" y="638861"/>
            <a:ext cx="2983267" cy="1331103"/>
          </a:xfrm>
          <a:ln w="76200"/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ИТОГИ</a:t>
            </a:r>
            <a:endParaRPr lang="ru-RU" sz="88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7000" y="5259388"/>
            <a:ext cx="9144000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Выступление главы Балашовского муниципального района </a:t>
            </a:r>
            <a:r>
              <a:rPr lang="ru-RU" sz="2800" b="1" spc="5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Павла Михайловича Петракова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9" name="Прямоугольник 4"/>
          <p:cNvSpPr>
            <a:spLocks noChangeArrowheads="1"/>
          </p:cNvSpPr>
          <p:nvPr/>
        </p:nvSpPr>
        <p:spPr bwMode="auto">
          <a:xfrm>
            <a:off x="5570538" y="638175"/>
            <a:ext cx="43703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социально-экономического развития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Балашовского муниципального района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за 2018 год и первоочередные задачи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на 2019 год</a:t>
            </a:r>
          </a:p>
        </p:txBody>
      </p:sp>
      <p:sp>
        <p:nvSpPr>
          <p:cNvPr id="2055" name="Прямоугольник 6"/>
          <p:cNvSpPr>
            <a:spLocks noChangeArrowheads="1"/>
          </p:cNvSpPr>
          <p:nvPr/>
        </p:nvSpPr>
        <p:spPr bwMode="auto">
          <a:xfrm>
            <a:off x="1593850" y="6099175"/>
            <a:ext cx="940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Администрация </a:t>
            </a:r>
            <a:r>
              <a:rPr lang="ru-RU" altLang="ru-RU" sz="2000" b="1" dirty="0" err="1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Балашовского</a:t>
            </a: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 муниципального района Саратовской области</a:t>
            </a:r>
          </a:p>
        </p:txBody>
      </p:sp>
      <p:pic>
        <p:nvPicPr>
          <p:cNvPr id="3081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9302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4087813" y="2595563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2533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096963" y="998538"/>
          <a:ext cx="10377487" cy="599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9" r:id="rId3" imgW="10376291" imgH="5992887" progId="Excel.Chart.8">
                  <p:embed/>
                </p:oleObj>
              </mc:Choice>
              <mc:Fallback>
                <p:oleObj r:id="rId3" imgW="10376291" imgH="5992887" progId="Excel.Chart.8">
                  <p:embed/>
                  <p:pic>
                    <p:nvPicPr>
                      <p:cNvPr id="0" name="Содержимое 10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998538"/>
                        <a:ext cx="10377487" cy="599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Grp="1" noChangeArrowheads="1"/>
          </p:cNvSpPr>
          <p:nvPr>
            <p:ph type="title"/>
          </p:nvPr>
        </p:nvSpPr>
        <p:spPr>
          <a:xfrm>
            <a:off x="1092210" y="65475"/>
            <a:ext cx="10588488" cy="821812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Уровень заработной платы</a:t>
            </a:r>
          </a:p>
        </p:txBody>
      </p:sp>
      <p:pic>
        <p:nvPicPr>
          <p:cNvPr id="22535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87" y="1852968"/>
            <a:ext cx="3485322" cy="34985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1812" y="5994293"/>
            <a:ext cx="1311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- 34544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57367" y="5300349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- 32983,4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00698" y="4065397"/>
            <a:ext cx="1320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- 28625 руб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376072" y="3078485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- 27200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67388" y="2601228"/>
            <a:ext cx="1293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- 15040 руб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154508" y="1391765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- 13436 руб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</a:t>
            </a:r>
          </a:p>
        </p:txBody>
      </p:sp>
      <p:pic>
        <p:nvPicPr>
          <p:cNvPr id="17" name="Рисунок 13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429532"/>
              </p:ext>
            </p:extLst>
          </p:nvPr>
        </p:nvGraphicFramePr>
        <p:xfrm>
          <a:off x="2092325" y="135255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11"/>
          <p:cNvSpPr>
            <a:spLocks noGrp="1"/>
          </p:cNvSpPr>
          <p:nvPr>
            <p:ph type="title"/>
          </p:nvPr>
        </p:nvSpPr>
        <p:spPr>
          <a:xfrm>
            <a:off x="2215859" y="-59371"/>
            <a:ext cx="8635740" cy="1476676"/>
          </a:xfrm>
          <a:extLst/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Результаты работы </a:t>
            </a:r>
            <a:b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по снижению неформальной занятости</a:t>
            </a:r>
            <a:endParaRPr lang="ru-RU" sz="3200" i="1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  <a:ea typeface="+mn-ea"/>
              <a:cs typeface="Arial" charset="0"/>
            </a:endParaRPr>
          </a:p>
        </p:txBody>
      </p:sp>
      <p:pic>
        <p:nvPicPr>
          <p:cNvPr id="2355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4336"/>
            <a:ext cx="12192000" cy="18836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604" y="865632"/>
            <a:ext cx="10146792" cy="577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Picture 2" descr="C:\Users\Пользователь\Desktop\БУКЛЕТ\вручение золотой колос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3156" y="1056366"/>
            <a:ext cx="7073273" cy="4700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2" name="TextBox 1"/>
          <p:cNvSpPr txBox="1"/>
          <p:nvPr/>
        </p:nvSpPr>
        <p:spPr>
          <a:xfrm>
            <a:off x="2699688" y="5757155"/>
            <a:ext cx="6792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Балашовский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район в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19-й раз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стал обладателем приза Губернатора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«Золотой колос»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5317" b="7534"/>
          <a:stretch/>
        </p:blipFill>
        <p:spPr>
          <a:xfrm>
            <a:off x="222282" y="0"/>
            <a:ext cx="687893" cy="18391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5603" y="5630729"/>
            <a:ext cx="884759" cy="848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7100" y="170805"/>
            <a:ext cx="97577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Балашовский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район-лидер региона по валовому сбору зерна</a:t>
            </a:r>
          </a:p>
        </p:txBody>
      </p:sp>
    </p:spTree>
    <p:extLst>
      <p:ext uri="{BB962C8B-B14F-4D97-AF65-F5344CB8AC3E}">
        <p14:creationId xmlns:p14="http://schemas.microsoft.com/office/powerpoint/2010/main" val="283661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04086" y="542903"/>
            <a:ext cx="8390239" cy="358175"/>
          </a:xfrm>
          <a:extLst/>
        </p:spPr>
        <p:txBody>
          <a:bodyPr rtlCol="0" anchorCtr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</a:t>
            </a: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бъем валового производства продукции сельского хозяйства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89046" y="1522025"/>
            <a:ext cx="401390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7,1 млрд. рублей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4000" y="445534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ПРИБЫЛЬ ОТ РЕАЛИЗАЦИИ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СЕЛЬХОЗПРОДУКЦИИ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138 млн. рублей</a:t>
            </a:r>
            <a:endParaRPr lang="en-US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404" y="2206569"/>
            <a:ext cx="5761595" cy="2182628"/>
          </a:xfrm>
          <a:prstGeom prst="rect">
            <a:avLst/>
          </a:prstGeom>
        </p:spPr>
      </p:pic>
      <p:pic>
        <p:nvPicPr>
          <p:cNvPr id="25609" name="Рисунок 12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5630863"/>
            <a:ext cx="8842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Прямоугольник 84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3" name="Схема 12"/>
          <p:cNvGraphicFramePr/>
          <p:nvPr/>
        </p:nvGraphicFramePr>
        <p:xfrm>
          <a:off x="2494453" y="866840"/>
          <a:ext cx="3884857" cy="6024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6542088" y="993775"/>
            <a:ext cx="3000375" cy="49688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42088" y="1584325"/>
            <a:ext cx="3000375" cy="498475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42088" y="2178050"/>
            <a:ext cx="3000375" cy="49688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42088" y="2763838"/>
            <a:ext cx="3000375" cy="496887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42088" y="3362325"/>
            <a:ext cx="3000375" cy="498475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21841" y="1066261"/>
            <a:ext cx="1640193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275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97937" y="1314652"/>
            <a:ext cx="2088000" cy="707886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n>
                <a:solidFill>
                  <a:schemeClr val="bg1"/>
                </a:solidFill>
              </a:ln>
              <a:latin typeface="Impact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77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54377" y="2242926"/>
            <a:ext cx="2175120" cy="40011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146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92857" y="2855868"/>
            <a:ext cx="2298160" cy="40011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7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38577" y="3474485"/>
            <a:ext cx="2206720" cy="40011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14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en-US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pic>
        <p:nvPicPr>
          <p:cNvPr id="26639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Рисунок 23"/>
          <p:cNvPicPr>
            <a:picLocks noChangeAspect="1"/>
          </p:cNvPicPr>
          <p:nvPr/>
        </p:nvPicPr>
        <p:blipFill>
          <a:blip r:embed="rId9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5630863"/>
            <a:ext cx="8842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944377" y="179303"/>
            <a:ext cx="830324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Производство сельскохозяйственной продукции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938577" y="4042782"/>
            <a:ext cx="2206720" cy="40011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53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. тонн</a:t>
            </a:r>
            <a:endParaRPr lang="en-US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54088" y="4607076"/>
            <a:ext cx="1420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7 тыс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. тонн 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32448" y="5202104"/>
            <a:ext cx="1463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95 млн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. шт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. 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64696" y="5822876"/>
            <a:ext cx="11544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216 тонн 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grpSp>
        <p:nvGrpSpPr>
          <p:cNvPr id="26646" name="Группа 26"/>
          <p:cNvGrpSpPr>
            <a:grpSpLocks/>
          </p:cNvGrpSpPr>
          <p:nvPr/>
        </p:nvGrpSpPr>
        <p:grpSpPr bwMode="auto">
          <a:xfrm>
            <a:off x="6542088" y="3948113"/>
            <a:ext cx="3000375" cy="2301875"/>
            <a:chOff x="4680857" y="1122876"/>
            <a:chExt cx="2873829" cy="376368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4680857" y="1122876"/>
              <a:ext cx="2873829" cy="812437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680857" y="2135178"/>
              <a:ext cx="2873829" cy="812437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680857" y="3092971"/>
              <a:ext cx="2873829" cy="815033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680857" y="4074126"/>
              <a:ext cx="2873829" cy="812438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6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22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5630863"/>
            <a:ext cx="8842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 bwMode="auto">
          <a:xfrm>
            <a:off x="1438317" y="162163"/>
            <a:ext cx="93153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Показатели сельскохозяйственного производства</a:t>
            </a:r>
          </a:p>
        </p:txBody>
      </p:sp>
      <p:pic>
        <p:nvPicPr>
          <p:cNvPr id="28679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011238"/>
            <a:ext cx="85471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Picture 7" descr="IMG_05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697" y="4000784"/>
            <a:ext cx="3952170" cy="2475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909638" y="951623"/>
            <a:ext cx="10473267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342900" indent="-342900" algn="ctr" eaLnBrk="1" hangingPunct="1">
              <a:buFontTx/>
              <a:buChar char="-"/>
              <a:defRPr/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В фермерском хозяйстве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Кривошеева Д. С.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latin typeface="Impact" pitchFamily="34" charset="0"/>
              </a:rPr>
              <a:t> 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будет продолжена реализация проекта по выращиванию крупного рогатого скота мясного направления </a:t>
            </a:r>
          </a:p>
          <a:p>
            <a:pPr algn="ctr" eaLnBrk="1" hangingPunct="1">
              <a:defRPr/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Казахской белоголовой породы</a:t>
            </a:r>
          </a:p>
          <a:p>
            <a:pPr algn="ctr" eaLnBrk="1" hangingPunct="1">
              <a:defRPr/>
            </a:pPr>
            <a:endParaRPr lang="ru-RU" sz="1600" dirty="0" smtClean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Подготовлен бизнес-план по развитию семейной животноводческой фермы </a:t>
            </a:r>
          </a:p>
          <a:p>
            <a:pPr algn="ctr" eaLnBrk="1" hangingPunct="1">
              <a:defRPr/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молочного направления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latin typeface="Impact" pitchFamily="34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ИП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Амирова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 Х. Р.</a:t>
            </a:r>
          </a:p>
          <a:p>
            <a:pPr algn="ctr" eaLnBrk="1" hangingPunct="1">
              <a:defRPr/>
            </a:pPr>
            <a:endParaRPr lang="ru-RU" sz="1600" dirty="0" smtClean="0">
              <a:ln>
                <a:solidFill>
                  <a:schemeClr val="bg1"/>
                </a:solidFill>
              </a:ln>
              <a:latin typeface="Impact" pitchFamily="34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Подготовлены два проекта по поддержке начинающих фермеров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latin typeface="Impact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Герасимовой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О.  А.</a:t>
            </a:r>
            <a:r>
              <a:rPr lang="ru-RU" sz="2400" dirty="0" smtClean="0">
                <a:latin typeface="Impact" pitchFamily="34" charset="0"/>
              </a:rPr>
              <a:t> 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latin typeface="Impact" pitchFamily="34" charset="0"/>
              </a:rPr>
              <a:t>и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Войтенко</a:t>
            </a:r>
            <a:r>
              <a:rPr lang="ru-RU" sz="2400" dirty="0" smtClean="0">
                <a:latin typeface="Impact" pitchFamily="34" charset="0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В. А. 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по молочному и мясному направлениям</a:t>
            </a:r>
          </a:p>
          <a:p>
            <a:pPr algn="ctr" eaLnBrk="1" hangingPunct="1">
              <a:buFontTx/>
              <a:buChar char="-"/>
              <a:defRPr/>
            </a:pPr>
            <a:endParaRPr lang="ru-RU" sz="2000" dirty="0">
              <a:ln>
                <a:solidFill>
                  <a:schemeClr val="bg1"/>
                </a:solidFill>
              </a:ln>
              <a:latin typeface="Impact" pitchFamily="34" charset="0"/>
            </a:endParaRPr>
          </a:p>
        </p:txBody>
      </p:sp>
      <p:pic>
        <p:nvPicPr>
          <p:cNvPr id="29702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Рисунок 14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5630863"/>
            <a:ext cx="8842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 bwMode="auto">
          <a:xfrm>
            <a:off x="2432978" y="130852"/>
            <a:ext cx="73260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Развитие фермерских хозяйств</a:t>
            </a:r>
          </a:p>
        </p:txBody>
      </p:sp>
      <p:pic>
        <p:nvPicPr>
          <p:cNvPr id="13" name="Picture 6" descr="IMG_047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512" y="4000784"/>
            <a:ext cx="3919538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4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4713288"/>
            <a:ext cx="10147300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52640803"/>
              </p:ext>
            </p:extLst>
          </p:nvPr>
        </p:nvGraphicFramePr>
        <p:xfrm>
          <a:off x="419338" y="923019"/>
          <a:ext cx="5826188" cy="4179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1750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Рисунок 12"/>
          <p:cNvPicPr>
            <a:picLocks noChangeAspect="1"/>
          </p:cNvPicPr>
          <p:nvPr/>
        </p:nvPicPr>
        <p:blipFill>
          <a:blip r:embed="rId10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5630863"/>
            <a:ext cx="8842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81284160"/>
              </p:ext>
            </p:extLst>
          </p:nvPr>
        </p:nvGraphicFramePr>
        <p:xfrm>
          <a:off x="5508546" y="910480"/>
          <a:ext cx="5159454" cy="4075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9" name="TextBox 8"/>
          <p:cNvSpPr txBox="1"/>
          <p:nvPr/>
        </p:nvSpPr>
        <p:spPr bwMode="auto">
          <a:xfrm>
            <a:off x="1485367" y="141744"/>
            <a:ext cx="94788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Задачи агропромышленного комплекса на 2019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2825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796" name="TextBox 7"/>
          <p:cNvSpPr txBox="1">
            <a:spLocks noChangeArrowheads="1"/>
          </p:cNvSpPr>
          <p:nvPr/>
        </p:nvSpPr>
        <p:spPr bwMode="auto">
          <a:xfrm>
            <a:off x="739775" y="214788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3797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" name="Прямоугольник 11"/>
          <p:cNvSpPr/>
          <p:nvPr/>
        </p:nvSpPr>
        <p:spPr>
          <a:xfrm>
            <a:off x="2338339" y="142041"/>
            <a:ext cx="812492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Структура бюджета </a:t>
            </a: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района</a:t>
            </a:r>
          </a:p>
        </p:txBody>
      </p:sp>
      <p:pic>
        <p:nvPicPr>
          <p:cNvPr id="33799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1629728"/>
              </p:ext>
            </p:extLst>
          </p:nvPr>
        </p:nvGraphicFramePr>
        <p:xfrm>
          <a:off x="2081213" y="1133475"/>
          <a:ext cx="8350250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20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34821" name="Содержимое 9"/>
          <p:cNvGraphicFramePr>
            <a:graphicFrameLocks/>
          </p:cNvGraphicFramePr>
          <p:nvPr/>
        </p:nvGraphicFramePr>
        <p:xfrm>
          <a:off x="788988" y="1201738"/>
          <a:ext cx="10591800" cy="549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0" r:id="rId3" imgW="10589670" imgH="5492972" progId="Excel.Chart.8">
                  <p:embed/>
                </p:oleObj>
              </mc:Choice>
              <mc:Fallback>
                <p:oleObj r:id="rId3" imgW="10589670" imgH="5492972" progId="Excel.Chart.8">
                  <p:embed/>
                  <p:pic>
                    <p:nvPicPr>
                      <p:cNvPr id="0" name="Содержимое 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1201738"/>
                        <a:ext cx="10591800" cy="549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Заголовок 10"/>
          <p:cNvSpPr>
            <a:spLocks noGrp="1"/>
          </p:cNvSpPr>
          <p:nvPr>
            <p:ph type="title"/>
          </p:nvPr>
        </p:nvSpPr>
        <p:spPr>
          <a:xfrm>
            <a:off x="1679715" y="69972"/>
            <a:ext cx="8832570" cy="792163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Налоговые поступления во все уровни бюджета</a:t>
            </a:r>
          </a:p>
        </p:txBody>
      </p:sp>
      <p:pic>
        <p:nvPicPr>
          <p:cNvPr id="34823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3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0" name="TextBox 11"/>
          <p:cNvSpPr txBox="1">
            <a:spLocks noChangeArrowheads="1"/>
          </p:cNvSpPr>
          <p:nvPr/>
        </p:nvSpPr>
        <p:spPr bwMode="auto">
          <a:xfrm>
            <a:off x="4913313" y="2928938"/>
            <a:ext cx="1905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8419" y="527161"/>
            <a:ext cx="7539293" cy="828547"/>
          </a:xfrm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Национальные проекты</a:t>
            </a:r>
            <a:b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</a:br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Саратовская область</a:t>
            </a:r>
            <a:endParaRPr lang="ru-RU" sz="4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49796922"/>
              </p:ext>
            </p:extLst>
          </p:nvPr>
        </p:nvGraphicFramePr>
        <p:xfrm>
          <a:off x="1072032" y="951470"/>
          <a:ext cx="10090237" cy="5693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3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t="3601" r="14053" b="8154"/>
          <a:stretch>
            <a:fillRect/>
          </a:stretch>
        </p:blipFill>
        <p:spPr bwMode="auto">
          <a:xfrm>
            <a:off x="238125" y="61913"/>
            <a:ext cx="15684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5844" name="Объект 3"/>
          <p:cNvGraphicFramePr>
            <a:graphicFrameLocks/>
          </p:cNvGraphicFramePr>
          <p:nvPr/>
        </p:nvGraphicFramePr>
        <p:xfrm>
          <a:off x="2028825" y="1430338"/>
          <a:ext cx="8134350" cy="514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3" r:id="rId3" imgW="8132769" imgH="5139373" progId="Excel.Chart.8">
                  <p:embed/>
                </p:oleObj>
              </mc:Choice>
              <mc:Fallback>
                <p:oleObj r:id="rId3" imgW="8132769" imgH="5139373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825" y="1430338"/>
                        <a:ext cx="8134350" cy="514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5324" y="173598"/>
            <a:ext cx="8961351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Расходная часть бюджета </a:t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 муниципального района</a:t>
            </a:r>
          </a:p>
        </p:txBody>
      </p:sp>
      <p:pic>
        <p:nvPicPr>
          <p:cNvPr id="35846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3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8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0260" y="173134"/>
            <a:ext cx="942229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Фактическая средняя заработная плата работников, содержание которых осуществляется за счет средств местного бюджета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6163" y="1092200"/>
            <a:ext cx="1080135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педагогические работники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дополнительного образования учреждений образования –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24646</a:t>
            </a:r>
            <a:r>
              <a:rPr lang="ru-RU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рублей,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целевой ориентир - 24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750 рублей (99,6%)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педагогические работники дополнительного образования учреждений культуры –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23254</a:t>
            </a:r>
            <a:r>
              <a:rPr lang="ru-RU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целевой ориентир -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24 750 рублей (94%)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работники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культуры –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20 879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рублей,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целевой ориентир - 23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400 рублей (89%)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педагогические работники дошкольных учреждений –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21802,6</a:t>
            </a:r>
            <a:r>
              <a:rPr lang="ru-RU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rgbClr val="000000"/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педагогические работники образовательных учреждений –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22 913,1</a:t>
            </a:r>
            <a:r>
              <a:rPr lang="ru-RU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rgbClr val="000000"/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тренеры спортивных школ -</a:t>
            </a:r>
            <a:r>
              <a:rPr lang="ru-RU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21 666,5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rgbClr val="000000"/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работники муниципальных казенных учреждений -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22 737,5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000" b="1" dirty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00"/>
                </a:solidFill>
                <a:latin typeface="+mn-lt"/>
              </a:rPr>
              <a:t>-   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работники органов местного самоуправления -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24 386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рублей</a:t>
            </a:r>
          </a:p>
        </p:txBody>
      </p:sp>
      <p:pic>
        <p:nvPicPr>
          <p:cNvPr id="9" name="Рисунок 13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2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789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894" name="Диаграмма 8"/>
          <p:cNvGraphicFramePr>
            <a:graphicFrameLocks/>
          </p:cNvGraphicFramePr>
          <p:nvPr/>
        </p:nvGraphicFramePr>
        <p:xfrm>
          <a:off x="8154988" y="1028700"/>
          <a:ext cx="374015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08" r:id="rId4" imgW="3737172" imgH="3371380" progId="Excel.Chart.8">
                  <p:embed/>
                </p:oleObj>
              </mc:Choice>
              <mc:Fallback>
                <p:oleObj r:id="rId4" imgW="3737172" imgH="337138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988" y="1028700"/>
                        <a:ext cx="374015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Диаграмма 33"/>
          <p:cNvGraphicFramePr>
            <a:graphicFrameLocks/>
          </p:cNvGraphicFramePr>
          <p:nvPr/>
        </p:nvGraphicFramePr>
        <p:xfrm>
          <a:off x="1728788" y="55563"/>
          <a:ext cx="9604375" cy="724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09" name="Диаграмма" r:id="rId6" imgW="9614225" imgH="7248772" progId="Excel.Chart.8">
                  <p:embed/>
                </p:oleObj>
              </mc:Choice>
              <mc:Fallback>
                <p:oleObj name="Диаграмма" r:id="rId6" imgW="9614225" imgH="7248772" progId="Excel.Chart.8">
                  <p:embed/>
                  <p:pic>
                    <p:nvPicPr>
                      <p:cNvPr id="0" name="Диаграмма 3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788" y="55563"/>
                        <a:ext cx="9604375" cy="7243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 bwMode="auto">
          <a:xfrm>
            <a:off x="2566026" y="127286"/>
            <a:ext cx="70599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Кредиторская задолженность</a:t>
            </a:r>
          </a:p>
        </p:txBody>
      </p:sp>
      <p:pic>
        <p:nvPicPr>
          <p:cNvPr id="10" name="Рисунок 13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6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8917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8919" name="Диаграмма 8"/>
          <p:cNvGraphicFramePr>
            <a:graphicFrameLocks/>
          </p:cNvGraphicFramePr>
          <p:nvPr/>
        </p:nvGraphicFramePr>
        <p:xfrm>
          <a:off x="8154988" y="1028700"/>
          <a:ext cx="374015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33" r:id="rId4" imgW="3737172" imgH="3371380" progId="Excel.Chart.8">
                  <p:embed/>
                </p:oleObj>
              </mc:Choice>
              <mc:Fallback>
                <p:oleObj r:id="rId4" imgW="3737172" imgH="337138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988" y="1028700"/>
                        <a:ext cx="374015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0" name="Диаграмма 7"/>
          <p:cNvGraphicFramePr>
            <a:graphicFrameLocks/>
          </p:cNvGraphicFramePr>
          <p:nvPr/>
        </p:nvGraphicFramePr>
        <p:xfrm>
          <a:off x="2281238" y="1296988"/>
          <a:ext cx="8920162" cy="50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34" r:id="rId6" imgW="8919221" imgH="5041829" progId="Excel.Chart.8">
                  <p:embed/>
                </p:oleObj>
              </mc:Choice>
              <mc:Fallback>
                <p:oleObj r:id="rId6" imgW="8919221" imgH="5041829" progId="Excel.Chart.8">
                  <p:embed/>
                  <p:pic>
                    <p:nvPicPr>
                      <p:cNvPr id="0" name="Диаграмма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238" y="1296988"/>
                        <a:ext cx="8920162" cy="504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 bwMode="auto">
          <a:xfrm>
            <a:off x="3083792" y="125362"/>
            <a:ext cx="66575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Объем кредитного портфеля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5"/>
          <a:stretch/>
        </p:blipFill>
        <p:spPr>
          <a:xfrm>
            <a:off x="6792518" y="3036296"/>
            <a:ext cx="2948867" cy="24898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940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9941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942" name="Диаграмма 8"/>
          <p:cNvGraphicFramePr>
            <a:graphicFrameLocks/>
          </p:cNvGraphicFramePr>
          <p:nvPr/>
        </p:nvGraphicFramePr>
        <p:xfrm>
          <a:off x="8154988" y="1028700"/>
          <a:ext cx="374015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5" r:id="rId4" imgW="3737172" imgH="3371380" progId="Excel.Chart.8">
                  <p:embed/>
                </p:oleObj>
              </mc:Choice>
              <mc:Fallback>
                <p:oleObj r:id="rId4" imgW="3737172" imgH="337138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988" y="1028700"/>
                        <a:ext cx="374015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 bwMode="auto">
          <a:xfrm>
            <a:off x="3514740" y="138113"/>
            <a:ext cx="54377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Земельные отношения</a:t>
            </a:r>
          </a:p>
        </p:txBody>
      </p:sp>
      <p:pic>
        <p:nvPicPr>
          <p:cNvPr id="39944" name="Рисунок 2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5605463"/>
            <a:ext cx="9604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572" y="3440446"/>
            <a:ext cx="4146335" cy="31097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1628166" y="1255138"/>
            <a:ext cx="100431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Доход от аренды земельных участков –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12 млн. рублей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5615344" y="3597524"/>
            <a:ext cx="50792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Дебиторская задолженность сократилась на 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– 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                 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13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млн. рублей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737623" y="1937475"/>
            <a:ext cx="113880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Доход от продажи земельных участков - более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3,5 млн. рублей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242885" y="2607106"/>
            <a:ext cx="123775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П</a:t>
            </a:r>
            <a:r>
              <a:rPr lang="ru-RU" sz="3200" dirty="0" err="1" smtClean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ретензионно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– 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исковая работа - более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1,5 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64" name="Рисунок 8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59177" y="146559"/>
            <a:ext cx="745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Жилищно-коммунальное хозяйство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32" y="1169813"/>
            <a:ext cx="3165223" cy="3165223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22604" y="4239591"/>
            <a:ext cx="1550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ГОРОД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22604" y="4885922"/>
            <a:ext cx="4753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14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latin typeface="Impact" panose="020B0806030902050204" pitchFamily="34" charset="0"/>
              </a:rPr>
              <a:t>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муниципальных программ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28700" y="5360988"/>
            <a:ext cx="4668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136 млн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 800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тыс. 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рублей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34827" name="Рисунок 12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" t="14655" r="1457" b="15233"/>
          <a:stretch>
            <a:fillRect/>
          </a:stretch>
        </p:blipFill>
        <p:spPr bwMode="auto">
          <a:xfrm>
            <a:off x="7599363" y="1406525"/>
            <a:ext cx="3871912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68176" y="4239591"/>
            <a:ext cx="15472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РАЙОН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52426" y="4879616"/>
            <a:ext cx="4616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4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latin typeface="Impact" panose="020B0806030902050204" pitchFamily="34" charset="0"/>
              </a:rPr>
              <a:t>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муниципальных программ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48463" y="5360988"/>
            <a:ext cx="44211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30 млн. 600 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тыс. рублей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0975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r="3175"/>
          <a:stretch>
            <a:fillRect/>
          </a:stretch>
        </p:blipFill>
        <p:spPr bwMode="auto">
          <a:xfrm>
            <a:off x="4400550" y="2386013"/>
            <a:ext cx="291465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2" name="Рисунок 8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 bwMode="auto">
          <a:xfrm>
            <a:off x="2047683" y="1727862"/>
            <a:ext cx="3815467" cy="83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lnSpc>
                <a:spcPts val="2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60 предприятий</a:t>
            </a:r>
          </a:p>
          <a:p>
            <a:pPr eaLnBrk="1" fontAlgn="auto" hangingPunct="1">
              <a:lnSpc>
                <a:spcPts val="2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Более 1600 работников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602" y="466342"/>
            <a:ext cx="3512957" cy="335514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047683" y="2982820"/>
            <a:ext cx="8121682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Водоснабжение и водоотведение: </a:t>
            </a: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- 4 организации в городе</a:t>
            </a: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- 13 обслуживающих кооперативов в муниципальных образованиях</a:t>
            </a: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- 3 водозабора из открытого наземного </a:t>
            </a:r>
            <a:r>
              <a:rPr lang="ru-RU" sz="2000" dirty="0" err="1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водоисточника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- 52 подземных </a:t>
            </a:r>
            <a:r>
              <a:rPr lang="ru-RU" sz="2000" dirty="0" err="1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водоисточника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- 750 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км.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водопроводных сетей</a:t>
            </a: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- 169 </a:t>
            </a:r>
            <a:r>
              <a:rPr lang="ru-RU" sz="20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км. канализационных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сетей</a:t>
            </a:r>
          </a:p>
          <a:p>
            <a:pPr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- 14 КНС и очистные сооружения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73265" y="129103"/>
            <a:ext cx="5870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Структура предприятий ЖКХ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55"/>
          <a:stretch/>
        </p:blipFill>
        <p:spPr>
          <a:xfrm>
            <a:off x="6582886" y="4973638"/>
            <a:ext cx="3657917" cy="1400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06506" y="134407"/>
            <a:ext cx="8898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Модернизация системы теплоснабжения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5061" name="Рисунок 8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Рисунок 3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5" y="1604618"/>
            <a:ext cx="389572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83738" y="2393053"/>
            <a:ext cx="50754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Мощность - 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12 МВт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83738" y="3575497"/>
            <a:ext cx="497924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Сумма инвестиций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35 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76197" y="102205"/>
            <a:ext cx="932659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Управление многоквартирными домами</a:t>
            </a:r>
            <a:endParaRPr lang="ru-RU" sz="40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7109" name="Рисунок 8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 bwMode="auto">
          <a:xfrm>
            <a:off x="3407119" y="1799288"/>
            <a:ext cx="54409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Отремонтировано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390 домов </a:t>
            </a: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на сумму 84 млн. рублей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67208" y="1043053"/>
            <a:ext cx="33445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52 организации</a:t>
            </a:r>
          </a:p>
        </p:txBody>
      </p:sp>
      <p:pic>
        <p:nvPicPr>
          <p:cNvPr id="37897" name="Рисунок 5"/>
          <p:cNvPicPr>
            <a:picLocks noChangeAspect="1"/>
          </p:cNvPicPr>
          <p:nvPr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20"/>
          <a:stretch/>
        </p:blipFill>
        <p:spPr bwMode="auto">
          <a:xfrm>
            <a:off x="2746200" y="3588651"/>
            <a:ext cx="6762750" cy="274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9156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Рисунок 15"/>
          <p:cNvPicPr>
            <a:picLocks noChangeAspect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2309813"/>
            <a:ext cx="5956300" cy="420370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84155" y="127311"/>
            <a:ext cx="5479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Капитальный ремонт МКД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79" y="1061169"/>
            <a:ext cx="936928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По программе капитального ремонта многоквартирных домов Саратовской области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отремонтировано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latin typeface="Impact" panose="020B0806030902050204" pitchFamily="34" charset="0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домов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739775" y="214788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5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5126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7" name="Диаграмма 8"/>
          <p:cNvGraphicFramePr>
            <a:graphicFrameLocks/>
          </p:cNvGraphicFramePr>
          <p:nvPr/>
        </p:nvGraphicFramePr>
        <p:xfrm>
          <a:off x="8154988" y="1028700"/>
          <a:ext cx="374015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" r:id="rId4" imgW="3737172" imgH="3371380" progId="Excel.Chart.8">
                  <p:embed/>
                </p:oleObj>
              </mc:Choice>
              <mc:Fallback>
                <p:oleObj r:id="rId4" imgW="3737172" imgH="337138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988" y="1028700"/>
                        <a:ext cx="374015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 bwMode="auto">
          <a:xfrm>
            <a:off x="1312863" y="5322888"/>
            <a:ext cx="95662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i="1" dirty="0">
                <a:latin typeface="+mj-lt"/>
              </a:rPr>
              <a:t>«…Мы обязаны двигаться только вперёд, постоянно набирая темп этого движения…»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610" y="1215464"/>
            <a:ext cx="6228776" cy="3896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8" name="TextBox 37"/>
          <p:cNvSpPr txBox="1"/>
          <p:nvPr/>
        </p:nvSpPr>
        <p:spPr bwMode="auto">
          <a:xfrm>
            <a:off x="1042187" y="166140"/>
            <a:ext cx="110314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Ежегодное послание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Президента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Российской Федерации В.В. Путина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04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Рисунок 15"/>
          <p:cNvPicPr>
            <a:picLocks noChangeAspect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5207000"/>
            <a:ext cx="893762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04527" y="137735"/>
            <a:ext cx="4570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Обеспечение жильем</a:t>
            </a:r>
          </a:p>
        </p:txBody>
      </p:sp>
      <p:pic>
        <p:nvPicPr>
          <p:cNvPr id="39943" name="Рисунок 5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7"/>
          <a:stretch>
            <a:fillRect/>
          </a:stretch>
        </p:blipFill>
        <p:spPr bwMode="auto">
          <a:xfrm>
            <a:off x="3346450" y="3840163"/>
            <a:ext cx="55562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10176" y="865632"/>
            <a:ext cx="1063162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За 4 года участия в программе по расселению аварийных МКД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405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latin typeface="Impact" panose="020B0806030902050204" pitchFamily="34" charset="0"/>
              </a:rPr>
              <a:t>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балашовцев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 улучшили жилищные условия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6284" y="1888031"/>
            <a:ext cx="1083551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Введено в эксплуатацию два жилых дома для детей – сирот на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50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квартир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6284" y="2628245"/>
            <a:ext cx="1068182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Программа «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Обеспечение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жильем молодых семей»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За счет средств бюджетов всех уровней в объеме 4,98 млн. руб.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жилищные условия улучшили 9 молодых семей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3603010" y="10515"/>
            <a:ext cx="4571999" cy="897753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Дорожное хозяйство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"/>
          <a:stretch/>
        </p:blipFill>
        <p:spPr>
          <a:xfrm>
            <a:off x="5980108" y="4267202"/>
            <a:ext cx="3057469" cy="1698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477" y="4272966"/>
            <a:ext cx="3057469" cy="1719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475" y="2466608"/>
            <a:ext cx="3057469" cy="1719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51" y="2454544"/>
            <a:ext cx="3057470" cy="1719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1655641" y="6045556"/>
            <a:ext cx="8607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Стоимость выполненных работ - 13 млн. рублей</a:t>
            </a:r>
          </a:p>
        </p:txBody>
      </p:sp>
      <p:pic>
        <p:nvPicPr>
          <p:cNvPr id="53259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66093" y="950162"/>
            <a:ext cx="970355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Общая протяженность автомобильных дорог более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522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км.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53261" name="Рисунок 11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2900" y="1486422"/>
            <a:ext cx="11506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Ремонт части опорной сети автодорог по ул. Энтузиастов, ул. Орджоникидзе,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ул. Юбилейной и автомобильного моста через р. Хопер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32434" y="109227"/>
            <a:ext cx="892713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Ремонт тротуаров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66905" y="4949217"/>
            <a:ext cx="9436883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ул. Юбилейная,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ул. 50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лет ВЛКСМ, ул. Энтузиастов, ул. Орджоникидзе,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ул. 30 лет Победы, ул. Ленина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33" y="2094425"/>
            <a:ext cx="4528227" cy="2947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01" y="2094425"/>
            <a:ext cx="4528227" cy="2947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4280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29999" y="1108859"/>
            <a:ext cx="5631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Стоимость ремонта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- 8 млн. рублей</a:t>
            </a:r>
          </a:p>
        </p:txBody>
      </p:sp>
      <p:pic>
        <p:nvPicPr>
          <p:cNvPr id="54282" name="Рисунок 1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23833" y="127637"/>
            <a:ext cx="979909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Содержание и очистка дорог в зимний период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457" y="1555050"/>
            <a:ext cx="3841833" cy="2161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8" b="8564"/>
          <a:stretch/>
        </p:blipFill>
        <p:spPr>
          <a:xfrm>
            <a:off x="2120858" y="1563531"/>
            <a:ext cx="3841833" cy="211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62" y="3917476"/>
            <a:ext cx="3841834" cy="2161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407" y="3939764"/>
            <a:ext cx="3841834" cy="2161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5305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6" name="Рисунок 11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2" name="Содержимое 2"/>
          <p:cNvSpPr>
            <a:spLocks noGrp="1"/>
          </p:cNvSpPr>
          <p:nvPr>
            <p:ph idx="1"/>
          </p:nvPr>
        </p:nvSpPr>
        <p:spPr>
          <a:xfrm>
            <a:off x="1208066" y="190145"/>
            <a:ext cx="9775868" cy="1541463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Ремонт и благоустройство </a:t>
            </a:r>
            <a:endParaRPr lang="ru-RU" sz="400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дворовых </a:t>
            </a: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 общественных территорий</a:t>
            </a:r>
            <a:endParaRPr lang="ru-RU" altLang="ru-RU" sz="40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349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896" y="2612083"/>
            <a:ext cx="4554333" cy="3140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974" y="2574238"/>
            <a:ext cx="4621613" cy="3186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7352" name="Рисунок 11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134" y="288790"/>
            <a:ext cx="9876262" cy="344553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Формирование комфортной городской среды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59397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3686175"/>
            <a:ext cx="357505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513" y="3686175"/>
            <a:ext cx="35877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575" y="1139825"/>
            <a:ext cx="35893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 bwMode="auto">
          <a:xfrm>
            <a:off x="6386075" y="1368841"/>
            <a:ext cx="395761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Территории, победившие в рейтинговом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голосовании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по отбору общественных территорий для благоустройства</a:t>
            </a:r>
          </a:p>
        </p:txBody>
      </p:sp>
      <p:pic>
        <p:nvPicPr>
          <p:cNvPr id="59402" name="Рисунок 11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134" y="288790"/>
            <a:ext cx="9876262" cy="344553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Формирование комфортной городской среды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199" name="Содержимое 2"/>
          <p:cNvSpPr txBox="1">
            <a:spLocks/>
          </p:cNvSpPr>
          <p:nvPr/>
        </p:nvSpPr>
        <p:spPr bwMode="auto">
          <a:xfrm>
            <a:off x="764636" y="771671"/>
            <a:ext cx="10193029" cy="191425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3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Б</a:t>
            </a:r>
            <a: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лагоустройство  </a:t>
            </a: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набережной </a:t>
            </a:r>
            <a:r>
              <a:rPr lang="ru-RU" altLang="ru-RU" sz="28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р. </a:t>
            </a: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Хопер </a:t>
            </a:r>
          </a:p>
        </p:txBody>
      </p:sp>
      <p:pic>
        <p:nvPicPr>
          <p:cNvPr id="61446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64"/>
          <a:stretch/>
        </p:blipFill>
        <p:spPr>
          <a:xfrm>
            <a:off x="6089320" y="4170601"/>
            <a:ext cx="4034754" cy="2117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96" y="4170601"/>
            <a:ext cx="3764374" cy="2117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96" y="1662909"/>
            <a:ext cx="3764374" cy="2215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320" y="1667443"/>
            <a:ext cx="4034754" cy="2224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1451" name="Рисунок 11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3543300" y="-41475"/>
            <a:ext cx="5105400" cy="1143000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Уличное освещение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038622044"/>
              </p:ext>
            </p:extLst>
          </p:nvPr>
        </p:nvGraphicFramePr>
        <p:xfrm>
          <a:off x="2286002" y="2278069"/>
          <a:ext cx="74758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080839" y="1169770"/>
            <a:ext cx="10937603" cy="133882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7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В рамках программы </a:t>
            </a:r>
            <a:r>
              <a:rPr lang="ru-RU" altLang="ru-RU" sz="27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поддержки местных инициатив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7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модернизирована сеть уличного освещения,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7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7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установлены </a:t>
            </a:r>
            <a:r>
              <a:rPr lang="ru-RU" altLang="ru-RU" sz="2700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светильники</a:t>
            </a:r>
            <a:endParaRPr lang="ru-RU" altLang="ru-RU" sz="27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3" t="-120" r="27129"/>
          <a:stretch/>
        </p:blipFill>
        <p:spPr>
          <a:xfrm>
            <a:off x="0" y="2296391"/>
            <a:ext cx="2451652" cy="4454929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7" t="476" r="27328"/>
          <a:stretch/>
        </p:blipFill>
        <p:spPr>
          <a:xfrm flipH="1">
            <a:off x="9594574" y="2317173"/>
            <a:ext cx="2593962" cy="4497246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3497" name="Рисунок 11"/>
          <p:cNvPicPr>
            <a:picLocks noChangeAspect="1"/>
          </p:cNvPicPr>
          <p:nvPr/>
        </p:nvPicPr>
        <p:blipFill>
          <a:blip r:embed="rId10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-13040" b="2"/>
          <a:stretch>
            <a:fillRect/>
          </a:stretch>
        </p:blipFill>
        <p:spPr bwMode="auto">
          <a:xfrm>
            <a:off x="11255375" y="5761038"/>
            <a:ext cx="8477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8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5540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Рисунок 17"/>
          <p:cNvPicPr>
            <a:picLocks noChangeAspect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5557838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 bwMode="auto">
          <a:xfrm>
            <a:off x="3046928" y="136781"/>
            <a:ext cx="60981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Экологическая безопасность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27344" y="1802861"/>
            <a:ext cx="64008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     </a:t>
            </a:r>
            <a:r>
              <a:rPr lang="ru-RU" sz="25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Планируется: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строительство мусоросортировочной станции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приобретение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мульчера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 для переработки древесины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400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0005" y="5080784"/>
            <a:ext cx="65758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Ликвидировано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более 120 несанкционированных свалок</a:t>
            </a:r>
          </a:p>
        </p:txBody>
      </p:sp>
      <p:pic>
        <p:nvPicPr>
          <p:cNvPr id="65545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1246188"/>
            <a:ext cx="405447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6758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9" name="TextBox 1"/>
          <p:cNvSpPr txBox="1">
            <a:spLocks noChangeArrowheads="1"/>
          </p:cNvSpPr>
          <p:nvPr/>
        </p:nvSpPr>
        <p:spPr bwMode="auto">
          <a:xfrm>
            <a:off x="4926013" y="1589088"/>
            <a:ext cx="1841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3200">
              <a:solidFill>
                <a:srgbClr val="5DBCBA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285461" y="1616763"/>
          <a:ext cx="9674087" cy="472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 bwMode="auto">
          <a:xfrm>
            <a:off x="1926429" y="131024"/>
            <a:ext cx="83391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Сеть образовательных организаций</a:t>
            </a:r>
          </a:p>
        </p:txBody>
      </p:sp>
      <p:pic>
        <p:nvPicPr>
          <p:cNvPr id="67592" name="Рисунок 11"/>
          <p:cNvPicPr>
            <a:picLocks noChangeAspect="1"/>
          </p:cNvPicPr>
          <p:nvPr/>
        </p:nvPicPr>
        <p:blipFill>
          <a:blip r:embed="rId9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49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5" descr="http://www.baladmin.ru/images/balashoff/ma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b="-1727"/>
          <a:stretch>
            <a:fillRect/>
          </a:stretch>
        </p:blipFill>
        <p:spPr bwMode="auto">
          <a:xfrm>
            <a:off x="1041400" y="1398588"/>
            <a:ext cx="5626100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739775" y="214788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6152" name="Диаграмма 8"/>
          <p:cNvGraphicFramePr>
            <a:graphicFrameLocks/>
          </p:cNvGraphicFramePr>
          <p:nvPr/>
        </p:nvGraphicFramePr>
        <p:xfrm>
          <a:off x="8154988" y="1028700"/>
          <a:ext cx="374015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2" r:id="rId5" imgW="3737172" imgH="3371380" progId="Excel.Chart.8">
                  <p:embed/>
                </p:oleObj>
              </mc:Choice>
              <mc:Fallback>
                <p:oleObj r:id="rId5" imgW="3737172" imgH="3371380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988" y="1028700"/>
                        <a:ext cx="374015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45452" y="156695"/>
            <a:ext cx="1010436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Реализация национальных проектов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 территории Балашовского муниципального района</a:t>
            </a:r>
          </a:p>
        </p:txBody>
      </p:sp>
      <p:sp>
        <p:nvSpPr>
          <p:cNvPr id="17" name="Прямоугольник 17"/>
          <p:cNvSpPr>
            <a:spLocks noChangeArrowheads="1"/>
          </p:cNvSpPr>
          <p:nvPr/>
        </p:nvSpPr>
        <p:spPr bwMode="auto">
          <a:xfrm>
            <a:off x="6347792" y="1534135"/>
            <a:ext cx="4735760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Планируется привлечь: </a:t>
            </a:r>
          </a:p>
        </p:txBody>
      </p:sp>
      <p:sp>
        <p:nvSpPr>
          <p:cNvPr id="14" name="Прямоугольник 12"/>
          <p:cNvSpPr>
            <a:spLocks noChangeArrowheads="1"/>
          </p:cNvSpPr>
          <p:nvPr/>
        </p:nvSpPr>
        <p:spPr bwMode="auto">
          <a:xfrm>
            <a:off x="5927725" y="2155825"/>
            <a:ext cx="5127625" cy="17541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8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</a:rPr>
              <a:t>федеральный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</a:rPr>
              <a:t>бюджет – </a:t>
            </a:r>
            <a:endParaRPr lang="ru-RU" alt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</a:rPr>
              <a:t>116 млн. 856 тыс. рублей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800" dirty="0">
              <a:solidFill>
                <a:schemeClr val="bg2">
                  <a:lumMod val="25000"/>
                </a:schemeClr>
              </a:solidFill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</a:rPr>
              <a:t> областной бюджет –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</a:rPr>
              <a:t>36 млн. рублей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341813" y="3856038"/>
            <a:ext cx="6664325" cy="2555875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модернизировать </a:t>
            </a:r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15</a:t>
            </a: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объектов</a:t>
            </a:r>
            <a:r>
              <a:rPr lang="ru-RU" altLang="ru-RU" sz="2400" b="1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lvl="1"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социально – инженерной инфраструктуры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800" dirty="0">
              <a:solidFill>
                <a:schemeClr val="bg2">
                  <a:lumMod val="25000"/>
                </a:schemeClr>
              </a:solidFill>
              <a:cs typeface="Arial" panose="020B0604020202020204" pitchFamily="34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приобрести оборудование для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МАУК «</a:t>
            </a:r>
            <a:r>
              <a:rPr lang="ru-RU" altLang="ru-RU" sz="2400" dirty="0" err="1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Балашовский</a:t>
            </a: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драматический театр»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800" dirty="0">
              <a:solidFill>
                <a:schemeClr val="bg2">
                  <a:lumMod val="25000"/>
                </a:schemeClr>
              </a:solidFill>
              <a:cs typeface="Arial" panose="020B0604020202020204" pitchFamily="34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 приобрести оборудование для переработки твердых бытовых отходов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11430"/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62765" y="4834227"/>
            <a:ext cx="916902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37</a:t>
            </a:r>
            <a:r>
              <a:rPr lang="ru-RU" sz="2400" dirty="0"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выпускников получили на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ЕГЭ</a:t>
            </a:r>
            <a:r>
              <a:rPr lang="ru-RU" sz="2800" dirty="0"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по различным предметам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80</a:t>
            </a:r>
            <a:r>
              <a:rPr lang="ru-RU" sz="2400" dirty="0"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и более баллов -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137 (28,2%)</a:t>
            </a:r>
            <a:endParaRPr lang="ru-RU" sz="2400" dirty="0"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из них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34</a:t>
            </a:r>
            <a:r>
              <a:rPr lang="ru-RU" sz="2800" dirty="0"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по двум и более предметам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932779" y="160006"/>
            <a:ext cx="8428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itchFamily="18" charset="0"/>
                <a:cs typeface="Arial" pitchFamily="34" charset="0"/>
              </a:rPr>
              <a:t>Трое выпускников получили на ЕГЭ 100 баллов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  <a:cs typeface="Arial" pitchFamily="34" charset="0"/>
            </a:endParaRPr>
          </a:p>
        </p:txBody>
      </p:sp>
      <p:pic>
        <p:nvPicPr>
          <p:cNvPr id="69638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9639" name="Группа 6"/>
          <p:cNvGrpSpPr>
            <a:grpSpLocks/>
          </p:cNvGrpSpPr>
          <p:nvPr/>
        </p:nvGrpSpPr>
        <p:grpSpPr bwMode="auto">
          <a:xfrm>
            <a:off x="4565650" y="1138238"/>
            <a:ext cx="5002213" cy="3209925"/>
            <a:chOff x="6817797" y="1239019"/>
            <a:chExt cx="4294651" cy="267568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817797" y="1977413"/>
              <a:ext cx="4294651" cy="40095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u="sng" dirty="0">
                <a:ln w="11430"/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69645" name="Picture 2" descr="http://www.breget.ru/images/catalog/big19763image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7666" y="2429584"/>
              <a:ext cx="2580326" cy="1485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7721432" y="1239019"/>
              <a:ext cx="3232914" cy="1000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57 выпускников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н</a:t>
              </a:r>
              <a:r>
                <a:rPr lang="ru-RU" dirty="0" smtClean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аграждены </a:t>
              </a: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медалью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«За особые успехи в учении»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9640" name="Группа 8"/>
          <p:cNvGrpSpPr>
            <a:grpSpLocks/>
          </p:cNvGrpSpPr>
          <p:nvPr/>
        </p:nvGrpSpPr>
        <p:grpSpPr bwMode="auto">
          <a:xfrm>
            <a:off x="2082800" y="1090613"/>
            <a:ext cx="3944938" cy="3640137"/>
            <a:chOff x="1445923" y="1348372"/>
            <a:chExt cx="3385352" cy="3033867"/>
          </a:xfrm>
        </p:grpSpPr>
        <p:pic>
          <p:nvPicPr>
            <p:cNvPr id="69642" name="Picture 2" descr="http://images-8.moifoto.ru/big/1/493/5322525fuj.jpg?140907897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7832" y="2387246"/>
              <a:ext cx="2701534" cy="1994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1445923" y="1348372"/>
              <a:ext cx="3385352" cy="7695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10 выпускников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награждены </a:t>
              </a:r>
              <a:endParaRPr lang="ru-RU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smtClean="0">
                  <a:ln w="11430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Почетным знаком Губернатора </a:t>
              </a:r>
              <a:endParaRPr lang="ru-RU" dirty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9641" name="Рисунок 16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113770" y="113801"/>
            <a:ext cx="623339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Кадровое обеспечение</a:t>
            </a:r>
          </a:p>
        </p:txBody>
      </p:sp>
      <p:pic>
        <p:nvPicPr>
          <p:cNvPr id="71685" name="Picture 2" descr="C:\Users\Администратор\Desktop\рзянина\картинки\150px-znak_poch_obch_ob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" y="1738313"/>
            <a:ext cx="2189163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683636" y="1818015"/>
            <a:ext cx="6519918" cy="42165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- 6 педагогов имеют звание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«Заслуженный учитель Российской Федерации»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>
                <a:solidFill>
                  <a:schemeClr val="bg1"/>
                </a:solidFill>
              </a:ln>
              <a:latin typeface="Impact" panose="020B0806030902050204" pitchFamily="34" charset="0"/>
              <a:cs typeface="Estrangelo Edessa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  <a:cs typeface="Estrangelo Edessa" pitchFamily="66" charset="0"/>
              </a:rPr>
              <a:t>-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266</a:t>
            </a:r>
            <a:r>
              <a:rPr lang="ru-RU" sz="28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  <a:cs typeface="Estrangelo Edessa" pitchFamily="66" charset="0"/>
              </a:rPr>
              <a:t>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- награждены Федеральными отраслевыми наградами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>
                <a:solidFill>
                  <a:schemeClr val="bg1"/>
                </a:solidFill>
              </a:ln>
              <a:latin typeface="Impact" panose="020B0806030902050204" pitchFamily="34" charset="0"/>
              <a:cs typeface="Estrangelo Edessa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  <a:cs typeface="Estrangelo Edessa" pitchFamily="66" charset="0"/>
              </a:rPr>
              <a:t>-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57,1%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Estrangelo Edessa" pitchFamily="66" charset="0"/>
              </a:rPr>
              <a:t>- имеют высшую и первую квалификационную категорию </a:t>
            </a:r>
          </a:p>
        </p:txBody>
      </p:sp>
      <p:pic>
        <p:nvPicPr>
          <p:cNvPr id="71687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2" descr="D:\Загрузки\13-1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9836" y1="16017" x2="89836" y2="16017"/>
                        <a14:foregroundMark x1="91803" y1="26407" x2="91803" y2="26407"/>
                        <a14:foregroundMark x1="95410" y1="72294" x2="95410" y2="72294"/>
                        <a14:foregroundMark x1="71148" y1="91342" x2="71148" y2="91342"/>
                        <a14:foregroundMark x1="61967" y1="77056" x2="61967" y2="77056"/>
                        <a14:foregroundMark x1="47869" y1="5628" x2="47869" y2="5628"/>
                        <a14:foregroundMark x1="28852" y1="2165" x2="28852" y2="2165"/>
                        <a14:foregroundMark x1="71148" y1="4762" x2="71148" y2="4762"/>
                        <a14:foregroundMark x1="84262" y1="2165" x2="84262" y2="2165"/>
                        <a14:foregroundMark x1="91803" y1="12121" x2="91803" y2="12121"/>
                        <a14:foregroundMark x1="94098" y1="51948" x2="94098" y2="51948"/>
                        <a14:foregroundMark x1="93115" y1="86580" x2="93115" y2="86580"/>
                        <a14:foregroundMark x1="88852" y1="44589" x2="88852" y2="44589"/>
                        <a14:foregroundMark x1="81311" y1="88745" x2="81311" y2="88745"/>
                        <a14:foregroundMark x1="60000" y1="89610" x2="60000" y2="89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060" y="1857375"/>
            <a:ext cx="2847728" cy="215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9" name="Рисунок 14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73732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1374" y="130435"/>
            <a:ext cx="10589492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Открытие центров образования </a:t>
            </a:r>
            <a:endParaRPr lang="ru-RU" sz="320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цифрового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 гуманитарного профиля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695" y="1559270"/>
            <a:ext cx="6092850" cy="3694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aphicFrame>
        <p:nvGraphicFramePr>
          <p:cNvPr id="6" name="Схема 5"/>
          <p:cNvGraphicFramePr/>
          <p:nvPr/>
        </p:nvGraphicFramePr>
        <p:xfrm>
          <a:off x="1847504" y="5566942"/>
          <a:ext cx="8979523" cy="765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3736" name="Рисунок 6"/>
          <p:cNvPicPr>
            <a:picLocks noChangeAspect="1"/>
          </p:cNvPicPr>
          <p:nvPr/>
        </p:nvPicPr>
        <p:blipFill>
          <a:blip r:embed="rId10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75780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1374" y="130435"/>
            <a:ext cx="10589492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Модернизация систем теплоснабжения образовательных учреждений 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14245198"/>
              </p:ext>
            </p:extLst>
          </p:nvPr>
        </p:nvGraphicFramePr>
        <p:xfrm>
          <a:off x="781374" y="1690315"/>
          <a:ext cx="5263300" cy="371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334711478"/>
              </p:ext>
            </p:extLst>
          </p:nvPr>
        </p:nvGraphicFramePr>
        <p:xfrm>
          <a:off x="5474542" y="1338088"/>
          <a:ext cx="5219962" cy="5026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5784" name="Рисунок 12"/>
          <p:cNvPicPr>
            <a:picLocks noChangeAspect="1"/>
          </p:cNvPicPr>
          <p:nvPr/>
        </p:nvPicPr>
        <p:blipFill>
          <a:blip r:embed="rId1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7782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1254" y="114381"/>
            <a:ext cx="1058949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Антитеррористическая защищенность</a:t>
            </a:r>
          </a:p>
        </p:txBody>
      </p:sp>
      <p:pic>
        <p:nvPicPr>
          <p:cNvPr id="7783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2033657"/>
            <a:ext cx="307022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 bwMode="auto">
          <a:xfrm>
            <a:off x="4353636" y="2021844"/>
            <a:ext cx="781691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Во всех учреждениях установлены системы видеонаблюдения 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7 учреждениях - турникеты 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4 учреждениях  – рамки - </a:t>
            </a: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металлодетекторы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77832" name="Рисунок 1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79876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1254" y="127828"/>
            <a:ext cx="1058949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Организация подвоза детей</a:t>
            </a:r>
          </a:p>
        </p:txBody>
      </p:sp>
      <p:pic>
        <p:nvPicPr>
          <p:cNvPr id="79878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8636" r="7692" b="3999"/>
          <a:stretch>
            <a:fillRect/>
          </a:stretch>
        </p:blipFill>
        <p:spPr bwMode="auto">
          <a:xfrm>
            <a:off x="1285875" y="2176463"/>
            <a:ext cx="5006975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 bwMode="auto">
          <a:xfrm>
            <a:off x="2830513" y="1377950"/>
            <a:ext cx="6530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300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 обучающихся по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19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маршрутам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5961063" y="2994025"/>
            <a:ext cx="47847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 2018 году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3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новых автобуса поступили в школы        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           с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. </a:t>
            </a:r>
            <a:r>
              <a:rPr lang="ru-RU" sz="28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Б.Мелик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, с. Барки, с. Лесное</a:t>
            </a:r>
          </a:p>
        </p:txBody>
      </p:sp>
      <p:pic>
        <p:nvPicPr>
          <p:cNvPr id="79881" name="Рисунок 1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Модернизация теплоснабжения Лесное.</a:t>
            </a:r>
            <a:r>
              <a:rPr lang="en-US"/>
              <a:t>jpg</a:t>
            </a:r>
            <a:endParaRPr lang="ru-RU"/>
          </a:p>
        </p:txBody>
      </p:sp>
      <p:pic>
        <p:nvPicPr>
          <p:cNvPr id="81924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12677" y="1156867"/>
            <a:ext cx="10145711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 проведение летней оздоровительной кампании учащихся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2018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году из местного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бюджета выделено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5 274 800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рублей 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Всеми формами отдыха и оздоровления 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охвачено 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8382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ребенка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(92%)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354" y="3692567"/>
            <a:ext cx="3963563" cy="2641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40" y="3692568"/>
            <a:ext cx="4322198" cy="2641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 bwMode="auto">
          <a:xfrm>
            <a:off x="3314700" y="138113"/>
            <a:ext cx="6142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Оздоровление и отдых детей</a:t>
            </a:r>
          </a:p>
        </p:txBody>
      </p:sp>
      <p:pic>
        <p:nvPicPr>
          <p:cNvPr id="81929" name="Рисунок 12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57875"/>
            <a:ext cx="8318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3972" name="Рисунок 7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5" y="558800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76637" y="148158"/>
            <a:ext cx="8583792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Спортивных учреждениях района занимаются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1870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учащихся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по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15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видам спорта: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-МАУ «Спортивная школа по игровым видам спорта»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-МУ «Спортивная школа БМР»</a:t>
            </a:r>
          </a:p>
        </p:txBody>
      </p:sp>
      <p:pic>
        <p:nvPicPr>
          <p:cNvPr id="83975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75" y="3821113"/>
            <a:ext cx="3711575" cy="262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6" name="Picture 4" descr="https://lh5.ggpht.com/bJC92M0JHeBS1WIO9fSciybNwqGX2oeZybtGkn_gBvx_Q9PG0Uq0aGkagdQaJ0yrw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1068388"/>
            <a:ext cx="2382838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59375" y="4440683"/>
            <a:ext cx="583896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 подразделении ГАУ «Саратовский областной ФСЦ «Урожай»-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164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учащихся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6" name="Рисунок 1" descr="C:\Users\ПА\AppData\Local\Temp\Rar$DIa0.258\Илья Недобежки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562" y="432733"/>
            <a:ext cx="1987218" cy="2648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6147" name="Рисунок 2" descr="C:\Users\ПА\AppData\Local\Temp\Rar$DIa0.454\Кольжанов Денис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93" y="2015556"/>
            <a:ext cx="1984934" cy="2648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86022" name="Прямоугольник 3"/>
          <p:cNvSpPr>
            <a:spLocks noChangeArrowheads="1"/>
          </p:cNvSpPr>
          <p:nvPr/>
        </p:nvSpPr>
        <p:spPr bwMode="auto">
          <a:xfrm>
            <a:off x="6280150" y="5172075"/>
            <a:ext cx="3243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4"/>
          <a:stretch/>
        </p:blipFill>
        <p:spPr>
          <a:xfrm>
            <a:off x="222282" y="0"/>
            <a:ext cx="687893" cy="1839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71" y="3998265"/>
            <a:ext cx="1987218" cy="2395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631491" y="1469092"/>
            <a:ext cx="8269459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Анастасия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Жолобова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победительница и призер первенства России по легкой атлетике, бронзовый призер зимнего первенства России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Антон Демин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серебряный призер командного чемпионата России по самбо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Денис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Кольжанов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победитель первенства Мира по самбо среди кадетов, бронзовый призер первенства мира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Илья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Недобежкин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победитель чемпионата мира среди школьников по самбо, победитель первенства России, победитель первенства ПФО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9069" y="4020350"/>
            <a:ext cx="7626823" cy="241604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Ирина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Вячина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серебряный призер первенства мира по сумо, победитель первенства Европы и первенство России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Анастасия Макеева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бронзовый призер первенства мира по сумо, победитель первенства России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Илья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Карагодин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победитель первенства России по сумо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Impact" panose="020B080603090205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Александр Федоров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– серебряный призер первенства России по сумо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3259836" y="675222"/>
            <a:ext cx="7909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муниципального района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84678" y="159542"/>
            <a:ext cx="4459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Лучшие спортсмены </a:t>
            </a:r>
            <a:endParaRPr lang="ru-RU" sz="3600" dirty="0">
              <a:ln>
                <a:solidFill>
                  <a:schemeClr val="bg1"/>
                </a:solidFill>
              </a:ln>
              <a:latin typeface="+mn-lt"/>
            </a:endParaRPr>
          </a:p>
        </p:txBody>
      </p:sp>
      <p:pic>
        <p:nvPicPr>
          <p:cNvPr id="14" name="Рисунок 7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5" y="558800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068" name="Прямоугольник 3"/>
          <p:cNvSpPr>
            <a:spLocks noChangeArrowheads="1"/>
          </p:cNvSpPr>
          <p:nvPr/>
        </p:nvSpPr>
        <p:spPr bwMode="auto">
          <a:xfrm>
            <a:off x="6280150" y="5172075"/>
            <a:ext cx="3243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4"/>
          <a:stretch/>
        </p:blipFill>
        <p:spPr>
          <a:xfrm>
            <a:off x="222282" y="0"/>
            <a:ext cx="687893" cy="1839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93006" y="2628156"/>
            <a:ext cx="5988819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Гимнастический зал МУ «Спортивная школа БМР»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ФОК «Газовик»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СОК «Олимп»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Шахматный клуб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Спортивный комплекс «Заря»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Зал борьбы самбо и бокса (военный городок)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Зал борьбы самбо и бокса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Легкоатлетический манеж</a:t>
            </a:r>
          </a:p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Бассейн БИ СГУ им. Н.Г. Чернышевского 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3440113" y="146050"/>
            <a:ext cx="5438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Спортивные объекты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93005" y="1077875"/>
            <a:ext cx="574605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Для проведения капитального ремонта спортивных объектов в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2018 году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из бюджета района выделено около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2-х миллионов рублей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30" y="1094729"/>
            <a:ext cx="3830839" cy="2552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30" y="3828884"/>
            <a:ext cx="3858174" cy="2569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Рисунок 7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5" y="558800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739775" y="214788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5783263" y="0"/>
            <a:ext cx="9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" name="Прямоугольник 11"/>
          <p:cNvSpPr/>
          <p:nvPr/>
        </p:nvSpPr>
        <p:spPr>
          <a:xfrm>
            <a:off x="462360" y="161584"/>
            <a:ext cx="5924791" cy="954107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Налоговые доходы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бюджетов всех уровней</a:t>
            </a:r>
          </a:p>
        </p:txBody>
      </p:sp>
      <p:pic>
        <p:nvPicPr>
          <p:cNvPr id="7175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02987"/>
              </p:ext>
            </p:extLst>
          </p:nvPr>
        </p:nvGraphicFramePr>
        <p:xfrm>
          <a:off x="260350" y="1681163"/>
          <a:ext cx="6467475" cy="4760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005015" y="150646"/>
            <a:ext cx="574570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Объем отгруженной продукции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 выполненных услуг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28,7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млрд.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рублей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61754" y="2288990"/>
            <a:ext cx="6070893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Промышленность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9,5 млрд. рублей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Объем валовой с/</a:t>
            </a:r>
            <a:r>
              <a:rPr lang="ru-RU" sz="2000" dirty="0" err="1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х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 продукции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7,1 млрд. рублей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Оборот розничной торговли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9,5 млрд. рублей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Объем платных услуг населению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1,5 млрд. рублей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Оборот общественного питания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243 млн. рублей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 Инвестиции –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826 млн. рублей</a:t>
            </a:r>
          </a:p>
        </p:txBody>
      </p:sp>
      <p:pic>
        <p:nvPicPr>
          <p:cNvPr id="7179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0117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7899" y="4000902"/>
            <a:ext cx="1046921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Нормативы комплекса ГТО сдали 758 человек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61130" y="4818890"/>
            <a:ext cx="6892084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золотой знак -108 человек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серебряный знак- 22 человека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бронзовый знак – 5 человек</a:t>
            </a:r>
          </a:p>
        </p:txBody>
      </p:sp>
      <p:pic>
        <p:nvPicPr>
          <p:cNvPr id="90120" name="Picture 6" descr="https://zabavnik.club/wp-content/uploads/GTO_kartinki_31_310528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" t="3378" r="2159" b="4369"/>
          <a:stretch>
            <a:fillRect/>
          </a:stretch>
        </p:blipFill>
        <p:spPr bwMode="auto">
          <a:xfrm>
            <a:off x="2501900" y="293688"/>
            <a:ext cx="7140575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7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5" y="558800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164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9899" y="629070"/>
            <a:ext cx="1030214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85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учреждениях культуры трудится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838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человек </a:t>
            </a:r>
          </a:p>
        </p:txBody>
      </p:sp>
      <p:pic>
        <p:nvPicPr>
          <p:cNvPr id="9216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3719513"/>
            <a:ext cx="8250238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9505" y="1511963"/>
            <a:ext cx="1069299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 трех школах дополнительного образования занимается около </a:t>
            </a:r>
            <a:r>
              <a:rPr lang="ru-RU" sz="2800" dirty="0">
                <a:solidFill>
                  <a:schemeClr val="accent6"/>
                </a:solidFill>
                <a:latin typeface="Impact" panose="020B0806030902050204" pitchFamily="34" charset="0"/>
              </a:rPr>
              <a:t>1700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детей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800" dirty="0">
                <a:solidFill>
                  <a:schemeClr val="accent6"/>
                </a:solidFill>
                <a:latin typeface="Impact" panose="020B0806030902050204" pitchFamily="34" charset="0"/>
              </a:rPr>
              <a:t>378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клубных формированиях и кружках, в том числе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на базе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800" dirty="0">
                <a:solidFill>
                  <a:schemeClr val="accent6"/>
                </a:solidFill>
                <a:latin typeface="Impact" panose="020B0806030902050204" pitchFamily="34" charset="0"/>
              </a:rPr>
              <a:t>30</a:t>
            </a:r>
            <a:r>
              <a:rPr lang="ru-RU" sz="24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сельских домов культуры,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занимается более </a:t>
            </a:r>
            <a:r>
              <a:rPr lang="ru-RU" sz="2800" dirty="0">
                <a:solidFill>
                  <a:schemeClr val="accent6"/>
                </a:solidFill>
                <a:latin typeface="Impact" panose="020B0806030902050204" pitchFamily="34" charset="0"/>
              </a:rPr>
              <a:t>4000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/>
                </a:solidFill>
                <a:latin typeface="Impact" panose="020B0806030902050204" pitchFamily="34" charset="0"/>
              </a:rPr>
              <a:t>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человек разного возраста</a:t>
            </a:r>
          </a:p>
        </p:txBody>
      </p:sp>
      <p:pic>
        <p:nvPicPr>
          <p:cNvPr id="92168" name="Рисунок 11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50" y="5659438"/>
            <a:ext cx="10239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4212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1505" y="769683"/>
            <a:ext cx="1010461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II межрегиональный фестиваль «Театральное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Прихоперье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224" y="1506263"/>
            <a:ext cx="3580919" cy="2387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674" y="1495377"/>
            <a:ext cx="3615754" cy="2410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674" y="3968633"/>
            <a:ext cx="3633491" cy="242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706" y="3968633"/>
            <a:ext cx="3615754" cy="2410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457739" y="143399"/>
            <a:ext cx="927652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Балашовскому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 муниципальному району 90 лет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50" y="5659438"/>
            <a:ext cx="10239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6260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779" y="1252357"/>
            <a:ext cx="3996674" cy="2501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 bwMode="auto">
          <a:xfrm>
            <a:off x="910175" y="198232"/>
            <a:ext cx="1030594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В 2018 году спектакли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драматического театра посетили        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48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тыс. зрителей</a:t>
            </a: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" b="5095"/>
          <a:stretch/>
        </p:blipFill>
        <p:spPr>
          <a:xfrm>
            <a:off x="1932779" y="3954185"/>
            <a:ext cx="3996675" cy="2456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"/>
          <a:stretch/>
        </p:blipFill>
        <p:spPr>
          <a:xfrm>
            <a:off x="6139144" y="1284536"/>
            <a:ext cx="3996674" cy="2437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144" y="3954185"/>
            <a:ext cx="4009951" cy="2468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50" y="5659438"/>
            <a:ext cx="10239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59031" y="152212"/>
            <a:ext cx="9673937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Фестиваль казачьего творчества и культуры  «Казачий разгуляй на </a:t>
            </a:r>
            <a:r>
              <a:rPr lang="ru-RU" sz="32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Хопре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»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3074" name="Рисунок 1" descr="F:\Бренд Балашовского района Казачий разгуляй\WScVFfUK0JU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237" y="1510585"/>
            <a:ext cx="3346366" cy="2232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98310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236" y="3893757"/>
            <a:ext cx="3346367" cy="2231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363" y="1479396"/>
            <a:ext cx="3378129" cy="2252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362" y="3893757"/>
            <a:ext cx="3346367" cy="2231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50" y="5659438"/>
            <a:ext cx="10239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031" y="138765"/>
            <a:ext cx="967393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Times New Roman" panose="02020603050405020304" pitchFamily="18" charset="0"/>
              </a:rPr>
              <a:t>Национальный проект «Культура»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00357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031" y="1026615"/>
            <a:ext cx="10137839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Замена кровли Дома культуры р. п. Пинеровка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 сумму 2,5 млн. рублей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Планируется замена кровли Дома культуры с. Репное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на сумму более 4,09 млн. рублей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618" y="3225697"/>
            <a:ext cx="4186374" cy="3139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52" y="3218923"/>
            <a:ext cx="4195404" cy="3146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50" y="5659438"/>
            <a:ext cx="10239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404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6"/>
          <a:stretch/>
        </p:blipFill>
        <p:spPr>
          <a:xfrm>
            <a:off x="1733094" y="821760"/>
            <a:ext cx="4303749" cy="2806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792" y="816476"/>
            <a:ext cx="4256134" cy="2837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06"/>
          <a:stretch/>
        </p:blipFill>
        <p:spPr>
          <a:xfrm>
            <a:off x="1759599" y="3751963"/>
            <a:ext cx="4256134" cy="2801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4"/>
          <a:stretch/>
        </p:blipFill>
        <p:spPr>
          <a:xfrm>
            <a:off x="6167287" y="3765215"/>
            <a:ext cx="4342891" cy="2801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 bwMode="auto">
          <a:xfrm>
            <a:off x="3121006" y="157006"/>
            <a:ext cx="59499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Развитие внутреннего туризма</a:t>
            </a:r>
          </a:p>
        </p:txBody>
      </p:sp>
      <p:graphicFrame>
        <p:nvGraphicFramePr>
          <p:cNvPr id="16" name="Схема 15"/>
          <p:cNvGraphicFramePr/>
          <p:nvPr/>
        </p:nvGraphicFramePr>
        <p:xfrm>
          <a:off x="4354404" y="2312350"/>
          <a:ext cx="3527222" cy="2929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8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32229" y="5499093"/>
            <a:ext cx="697191" cy="1146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4452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61870" y="1135943"/>
            <a:ext cx="7109460" cy="143139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400 мероприятий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12 тыс. участников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 тыс. волонтеров и добровольцев</a:t>
            </a:r>
          </a:p>
        </p:txBody>
      </p:sp>
      <p:sp>
        <p:nvSpPr>
          <p:cNvPr id="104454" name="AutoShape 2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4455" name="AutoShape 6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4456" name="AutoShape 8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081" name="Picture 9" descr="C:\Documents and Settings\КДН\Рабочий стол\79mSrVsDF8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876" r="-290" b="-876"/>
          <a:stretch/>
        </p:blipFill>
        <p:spPr bwMode="auto">
          <a:xfrm>
            <a:off x="1171094" y="4364206"/>
            <a:ext cx="3311273" cy="214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84" name="Picture 12" descr="C:\Documents and Settings\КДН\Рабочий стол\kmMykjVK95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26" y="2114550"/>
            <a:ext cx="3251926" cy="215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215" y="4363182"/>
            <a:ext cx="3218480" cy="2147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275" y="4364206"/>
            <a:ext cx="3203328" cy="214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 bwMode="auto">
          <a:xfrm>
            <a:off x="2281494" y="123257"/>
            <a:ext cx="76290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Молодежь </a:t>
            </a:r>
            <a:r>
              <a:rPr lang="ru-RU" sz="4000" dirty="0" err="1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</a:t>
            </a: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района</a:t>
            </a:r>
          </a:p>
        </p:txBody>
      </p:sp>
      <p:pic>
        <p:nvPicPr>
          <p:cNvPr id="104462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2592388"/>
            <a:ext cx="6502400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63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354638"/>
            <a:ext cx="85566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6500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7409" y="126479"/>
            <a:ext cx="75680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Молодежные организации и НКО</a:t>
            </a:r>
          </a:p>
        </p:txBody>
      </p:sp>
      <p:sp>
        <p:nvSpPr>
          <p:cNvPr id="106502" name="AutoShape 2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6503" name="AutoShape 6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6504" name="AutoShape 8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6505" name="AutoShape 2" descr="https://pp.userapi.com/c852024/v852024481/d6a38/5NOOyKTx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06506" name="Picture 3" descr="C:\Documents and Settings\КДН\Рабочий стол\рс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9" t="9430" r="10262" b="11917"/>
          <a:stretch>
            <a:fillRect/>
          </a:stretch>
        </p:blipFill>
        <p:spPr bwMode="auto">
          <a:xfrm>
            <a:off x="8220075" y="3332163"/>
            <a:ext cx="2112963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7" name="Picture 4" descr="C:\Documents and Settings\КДН\Рабочий стол\м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1293813"/>
            <a:ext cx="1965325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8" name="Picture 7" descr="C:\Documents and Settings\КДН\Рабочий стол\рдш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700" y="1185863"/>
            <a:ext cx="3090863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9" name="Picture 8" descr="C:\Documents and Settings\КДН\Рабочий стол\лидер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850" y="1196975"/>
            <a:ext cx="2120900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1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3" t="42606" r="23782" b="35213"/>
          <a:stretch>
            <a:fillRect/>
          </a:stretch>
        </p:blipFill>
        <p:spPr bwMode="auto">
          <a:xfrm>
            <a:off x="1257300" y="3643313"/>
            <a:ext cx="4064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11" name="Picture 11" descr="C:\Documents and Settings\КДН\Рабочий стол\держава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9" r="14835"/>
          <a:stretch>
            <a:fillRect/>
          </a:stretch>
        </p:blipFill>
        <p:spPr bwMode="auto">
          <a:xfrm>
            <a:off x="5595938" y="3346450"/>
            <a:ext cx="1981200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12" name="Picture 10" descr="C:\Documents and Settings\КДН\Рабочий стол\юнарм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88" y="4781550"/>
            <a:ext cx="1951037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13" name="Picture 5" descr="C:\Documents and Settings\КДН\Рабочий стол\мг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5502275"/>
            <a:ext cx="33845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14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354638"/>
            <a:ext cx="85566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8548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35443" y="126479"/>
            <a:ext cx="66688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Молодежный форум «Хопёр»</a:t>
            </a:r>
          </a:p>
        </p:txBody>
      </p:sp>
      <p:sp>
        <p:nvSpPr>
          <p:cNvPr id="108550" name="AutoShape 2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8551" name="AutoShape 6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8552" name="AutoShape 8" descr="https://pp.userapi.com/c830309/v830309224/1e862b/4dszYASGW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8553" name="AutoShape 2" descr="https://pp.userapi.com/c852024/v852024481/d6a38/5NOOyKTx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08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3" t="42958" r="21506" b="31161"/>
          <a:stretch>
            <a:fillRect/>
          </a:stretch>
        </p:blipFill>
        <p:spPr bwMode="auto">
          <a:xfrm>
            <a:off x="4359275" y="1098550"/>
            <a:ext cx="6430963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6" name="Picture 4" descr="C:\Documents and Settings\КДН\Рабочий стол\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524" y="3045687"/>
            <a:ext cx="6430648" cy="3411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0837" name="Picture 5" descr="C:\Documents and Settings\КДН\Рабочий стол\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87" y="2754608"/>
            <a:ext cx="2613312" cy="1741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87" y="834365"/>
            <a:ext cx="2613312" cy="174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87" y="4677439"/>
            <a:ext cx="2613312" cy="174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8559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354638"/>
            <a:ext cx="85566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title"/>
          </p:nvPr>
        </p:nvSpPr>
        <p:spPr>
          <a:xfrm>
            <a:off x="1351129" y="429347"/>
            <a:ext cx="10072048" cy="576262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Индекс промышленного производства</a:t>
            </a:r>
            <a:br>
              <a:rPr lang="ru-RU" alt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</a:br>
            <a:r>
              <a:rPr lang="ru-RU" alt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cs typeface="Arial" charset="0"/>
              </a:rPr>
              <a:t>в процентах</a:t>
            </a:r>
          </a:p>
        </p:txBody>
      </p:sp>
      <p:graphicFrame>
        <p:nvGraphicFramePr>
          <p:cNvPr id="2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87008"/>
              </p:ext>
            </p:extLst>
          </p:nvPr>
        </p:nvGraphicFramePr>
        <p:xfrm>
          <a:off x="1878013" y="955675"/>
          <a:ext cx="8229600" cy="568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19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 b="4726"/>
          <a:stretch/>
        </p:blipFill>
        <p:spPr>
          <a:xfrm>
            <a:off x="1720777" y="3778838"/>
            <a:ext cx="4425995" cy="2436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08146" y="127501"/>
            <a:ext cx="853093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Развитие муниципальных образований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" t="-1380" r="3683" b="9780"/>
          <a:stretch/>
        </p:blipFill>
        <p:spPr>
          <a:xfrm>
            <a:off x="6259201" y="1286987"/>
            <a:ext cx="4153092" cy="2305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" r="1376" b="8427"/>
          <a:stretch/>
        </p:blipFill>
        <p:spPr>
          <a:xfrm>
            <a:off x="6259201" y="3805626"/>
            <a:ext cx="4153092" cy="241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0600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 bwMode="auto">
          <a:xfrm>
            <a:off x="2813050" y="3211513"/>
            <a:ext cx="2087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latin typeface="+mj-lt"/>
              </a:rPr>
              <a:t>Пос. Первомайский</a:t>
            </a:r>
          </a:p>
        </p:txBody>
      </p:sp>
      <p:pic>
        <p:nvPicPr>
          <p:cNvPr id="110602" name="Рисунок 12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5557838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03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1154113"/>
            <a:ext cx="4443412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2644" name="Рисунок 1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5557838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5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859" y="1597031"/>
            <a:ext cx="4278085" cy="2406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859" y="4089335"/>
            <a:ext cx="4278085" cy="2406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500" y="4089335"/>
            <a:ext cx="4278086" cy="2406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500" y="1592865"/>
            <a:ext cx="4248561" cy="2389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2067362" y="1116879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до благоустройства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280419" y="1077586"/>
            <a:ext cx="3305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после благоустройства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3638436" y="146501"/>
            <a:ext cx="49151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Благоустройство с. Репное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469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 bwMode="auto">
          <a:xfrm>
            <a:off x="1446079" y="110986"/>
            <a:ext cx="9299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Развитие гражданского общества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187" y="993196"/>
            <a:ext cx="4464795" cy="2976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9" b="6786"/>
          <a:stretch/>
        </p:blipFill>
        <p:spPr>
          <a:xfrm>
            <a:off x="6104769" y="3416771"/>
            <a:ext cx="4856940" cy="2973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 bwMode="auto">
          <a:xfrm>
            <a:off x="6362229" y="1262140"/>
            <a:ext cx="425305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</a:rPr>
              <a:t>общественных организаций и объединений 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1525187" y="4450923"/>
            <a:ext cx="404571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Общественным советом проведено</a:t>
            </a:r>
            <a:r>
              <a:rPr lang="ru-RU" sz="2800" dirty="0">
                <a:latin typeface="Impact" panose="020B0806030902050204" pitchFamily="34" charset="0"/>
              </a:rPr>
              <a:t>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6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заседаний, рассмотрено                более</a:t>
            </a:r>
            <a:r>
              <a:rPr lang="ru-RU" sz="2800" dirty="0">
                <a:latin typeface="Impact" panose="020B0806030902050204" pitchFamily="34" charset="0"/>
              </a:rPr>
              <a:t>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20 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вопросов</a:t>
            </a:r>
          </a:p>
        </p:txBody>
      </p:sp>
      <p:pic>
        <p:nvPicPr>
          <p:cNvPr id="114698" name="Рисунок 2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863" y="5559425"/>
            <a:ext cx="7588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6740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1" name="Picture 4" descr="Картинки по запросу ИА балаш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5" r="24451"/>
          <a:stretch>
            <a:fillRect/>
          </a:stretch>
        </p:blipFill>
        <p:spPr bwMode="auto">
          <a:xfrm>
            <a:off x="6016625" y="4946650"/>
            <a:ext cx="49307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2" name="Picture 6" descr="http://shop.balpravda.ru/images/analytic_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13" y="3454400"/>
            <a:ext cx="451802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6743" name="Группа 14"/>
          <p:cNvGrpSpPr>
            <a:grpSpLocks/>
          </p:cNvGrpSpPr>
          <p:nvPr/>
        </p:nvGrpSpPr>
        <p:grpSpPr bwMode="auto">
          <a:xfrm>
            <a:off x="4060825" y="1755775"/>
            <a:ext cx="6819900" cy="1214438"/>
            <a:chOff x="0" y="0"/>
            <a:chExt cx="9501222" cy="1428760"/>
          </a:xfrm>
        </p:grpSpPr>
        <p:pic>
          <p:nvPicPr>
            <p:cNvPr id="116749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501222" cy="142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6446" y="1071546"/>
              <a:ext cx="2357454" cy="285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017014" y="3558805"/>
            <a:ext cx="6096000" cy="10156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Муниципальная газета </a:t>
            </a:r>
          </a:p>
          <a:p>
            <a:pPr eaLnBrk="1" hangingPunct="1">
              <a:defRPr/>
            </a:pPr>
            <a:r>
              <a:rPr lang="ru-RU" alt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«</a:t>
            </a:r>
            <a:r>
              <a:rPr lang="ru-RU" altLang="ru-RU" sz="32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Балашовская</a:t>
            </a:r>
            <a:r>
              <a:rPr lang="ru-RU" altLang="ru-RU" sz="32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правда»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311275" y="149866"/>
            <a:ext cx="956945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Информирование населения о  деятельности органов местного самоуправлен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ия</a:t>
            </a:r>
          </a:p>
        </p:txBody>
      </p:sp>
      <p:sp>
        <p:nvSpPr>
          <p:cNvPr id="20" name="Прямоугольник 14"/>
          <p:cNvSpPr>
            <a:spLocks noChangeArrowheads="1"/>
          </p:cNvSpPr>
          <p:nvPr/>
        </p:nvSpPr>
        <p:spPr bwMode="auto">
          <a:xfrm>
            <a:off x="649357" y="1569397"/>
            <a:ext cx="3306083" cy="153888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Официальный сайт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администрации </a:t>
            </a:r>
            <a:r>
              <a:rPr lang="ru-RU" altLang="ru-RU" sz="2300" dirty="0" err="1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Балашовского</a:t>
            </a:r>
            <a:r>
              <a:rPr lang="ru-RU" altLang="ru-RU" sz="23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300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муниципального района</a:t>
            </a:r>
            <a:endParaRPr lang="ru-RU" altLang="ru-RU" sz="23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Прямоугольник 17"/>
          <p:cNvSpPr>
            <a:spLocks noChangeArrowheads="1"/>
          </p:cNvSpPr>
          <p:nvPr/>
        </p:nvSpPr>
        <p:spPr bwMode="auto">
          <a:xfrm>
            <a:off x="804073" y="5152663"/>
            <a:ext cx="5212941" cy="9541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Информационное агентство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>
                <a:latin typeface="Impact" panose="020B0806030902050204" pitchFamily="34" charset="0"/>
              </a:rPr>
              <a:t> </a:t>
            </a:r>
            <a:r>
              <a:rPr lang="ru-RU" altLang="ru-RU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«Балашов»</a:t>
            </a:r>
          </a:p>
        </p:txBody>
      </p:sp>
      <p:pic>
        <p:nvPicPr>
          <p:cNvPr id="17" name="Рисунок 2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863" y="5559425"/>
            <a:ext cx="7588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8788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9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5" y="2009775"/>
            <a:ext cx="2724150" cy="426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76585" y="2502903"/>
            <a:ext cx="590921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Рассмотрено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более 2000 обращений граждан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16863" y="3712589"/>
            <a:ext cx="6093698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«…Каждый, кто приходит во власть должен помнить, что именно защита интересов людей определяет смысл и содержание его работы…» 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                                                                                                                                      В.В.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Радаев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370913" y="153718"/>
            <a:ext cx="941635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Оценка населением деятельности                        органов местного самоуправления</a:t>
            </a:r>
          </a:p>
        </p:txBody>
      </p:sp>
      <p:pic>
        <p:nvPicPr>
          <p:cNvPr id="12" name="Рисунок 2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863" y="5559425"/>
            <a:ext cx="7588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083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9" r="-356"/>
          <a:stretch>
            <a:fillRect/>
          </a:stretch>
        </p:blipFill>
        <p:spPr bwMode="auto">
          <a:xfrm>
            <a:off x="1387475" y="1431925"/>
            <a:ext cx="945197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7336" y="638861"/>
            <a:ext cx="2983267" cy="1331103"/>
          </a:xfrm>
          <a:ln w="76200"/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ИТОГИ</a:t>
            </a:r>
            <a:endParaRPr lang="ru-RU" sz="88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7000" y="5259388"/>
            <a:ext cx="9144000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Выступление главы Балашовского муниципального района </a:t>
            </a:r>
            <a:r>
              <a:rPr lang="ru-RU" sz="2800" b="1" spc="5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Павла Михайловича Петракова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0839" name="Прямоугольник 4"/>
          <p:cNvSpPr>
            <a:spLocks noChangeArrowheads="1"/>
          </p:cNvSpPr>
          <p:nvPr/>
        </p:nvSpPr>
        <p:spPr bwMode="auto">
          <a:xfrm>
            <a:off x="5570538" y="638175"/>
            <a:ext cx="43703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социально-экономического развития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Балашовского муниципального района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за 2018 год и первоочередные задачи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cs typeface="Aharoni" panose="02010803020104030203" pitchFamily="2" charset="-79"/>
              </a:rPr>
              <a:t>на 2019 год</a:t>
            </a:r>
          </a:p>
        </p:txBody>
      </p:sp>
      <p:sp>
        <p:nvSpPr>
          <p:cNvPr id="2055" name="Прямоугольник 6"/>
          <p:cNvSpPr>
            <a:spLocks noChangeArrowheads="1"/>
          </p:cNvSpPr>
          <p:nvPr/>
        </p:nvSpPr>
        <p:spPr bwMode="auto">
          <a:xfrm>
            <a:off x="1593850" y="6099175"/>
            <a:ext cx="940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Администрация </a:t>
            </a:r>
            <a:r>
              <a:rPr lang="ru-RU" altLang="ru-RU" sz="2000" b="1" dirty="0" err="1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Балашовского</a:t>
            </a: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cs typeface="Andalus" panose="02020603050405020304" pitchFamily="18" charset="-78"/>
              </a:rPr>
              <a:t> муниципального района Саратовской области</a:t>
            </a:r>
          </a:p>
        </p:txBody>
      </p:sp>
      <p:pic>
        <p:nvPicPr>
          <p:cNvPr id="120841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9302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0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02847" y="133241"/>
            <a:ext cx="966716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Рост производства по </a:t>
            </a:r>
            <a:r>
              <a:rPr lang="ru-RU" sz="36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отраслям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10767" y="1130161"/>
            <a:ext cx="2646016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ПРОИЗВОДСТВО НЕМЕТАЛЛИЧЕСКОЙ МИНЕРАЛЬНОЙ ПРОДУКЦИИ</a:t>
            </a:r>
            <a:endParaRPr lang="ru-RU" sz="20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491663" y="1393825"/>
            <a:ext cx="154781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/>
                </a:solidFill>
                <a:latin typeface="Impact" panose="020B0806030902050204" pitchFamily="34" charset="0"/>
              </a:rPr>
              <a:t>ООО «ЖБК-8»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60,4 %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9224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1182688"/>
            <a:ext cx="1146175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5668963" y="892175"/>
            <a:ext cx="5495925" cy="1835150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u="sng"/>
          </a:p>
        </p:txBody>
      </p:sp>
      <p:grpSp>
        <p:nvGrpSpPr>
          <p:cNvPr id="9226" name="Группа 35"/>
          <p:cNvGrpSpPr>
            <a:grpSpLocks/>
          </p:cNvGrpSpPr>
          <p:nvPr/>
        </p:nvGrpSpPr>
        <p:grpSpPr bwMode="auto">
          <a:xfrm>
            <a:off x="1263650" y="838200"/>
            <a:ext cx="4111625" cy="1881188"/>
            <a:chOff x="6175593" y="4458960"/>
            <a:chExt cx="4110408" cy="1880711"/>
          </a:xfrm>
        </p:grpSpPr>
        <p:pic>
          <p:nvPicPr>
            <p:cNvPr id="9241" name="Рисунок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708" y="4458960"/>
              <a:ext cx="1501075" cy="150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8167679" y="4974689"/>
              <a:ext cx="2118322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ln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Impact" panose="020B0806030902050204" pitchFamily="34" charset="0"/>
                </a:rPr>
                <a:t>ПРОИЗВОДСТВО ТЕКСТИЛЬНЫХ ИЗДЕЛИЙ </a:t>
              </a:r>
              <a:endParaRPr lang="ru-RU" sz="20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723119" y="5769903"/>
              <a:ext cx="825256" cy="523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15 %</a:t>
              </a:r>
              <a:endPara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6175593" y="4536728"/>
              <a:ext cx="4110408" cy="1802943"/>
            </a:xfrm>
            <a:prstGeom prst="roundRect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9227" name="Группа 40"/>
          <p:cNvGrpSpPr>
            <a:grpSpLocks/>
          </p:cNvGrpSpPr>
          <p:nvPr/>
        </p:nvGrpSpPr>
        <p:grpSpPr bwMode="auto">
          <a:xfrm>
            <a:off x="2574925" y="2957513"/>
            <a:ext cx="7042150" cy="3430587"/>
            <a:chOff x="2574471" y="2957462"/>
            <a:chExt cx="7043058" cy="3430961"/>
          </a:xfrm>
        </p:grpSpPr>
        <p:grpSp>
          <p:nvGrpSpPr>
            <p:cNvPr id="9229" name="Группа 37"/>
            <p:cNvGrpSpPr>
              <a:grpSpLocks/>
            </p:cNvGrpSpPr>
            <p:nvPr/>
          </p:nvGrpSpPr>
          <p:grpSpPr bwMode="auto">
            <a:xfrm>
              <a:off x="2574471" y="2957462"/>
              <a:ext cx="7043058" cy="3430961"/>
              <a:chOff x="760579" y="1224338"/>
              <a:chExt cx="7043058" cy="3430961"/>
            </a:xfrm>
          </p:grpSpPr>
          <p:sp>
            <p:nvSpPr>
              <p:cNvPr id="9232" name="TextBox 1"/>
              <p:cNvSpPr txBox="1">
                <a:spLocks noChangeArrowheads="1"/>
              </p:cNvSpPr>
              <p:nvPr/>
            </p:nvSpPr>
            <p:spPr bwMode="auto">
              <a:xfrm>
                <a:off x="4988937" y="2278261"/>
                <a:ext cx="1847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pic>
            <p:nvPicPr>
              <p:cNvPr id="9233" name="Рисунок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025" y="2243673"/>
                <a:ext cx="1048870" cy="1043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4" name="Рисунок 14"/>
              <p:cNvPicPr>
                <a:picLocks noChangeAspect="1"/>
              </p:cNvPicPr>
              <p:nvPr/>
            </p:nvPicPr>
            <p:blipFill>
              <a:blip r:embed="rId6"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3180" y="2035442"/>
                <a:ext cx="1328297" cy="1328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5" name="Рисунок 1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2546" y="2084840"/>
                <a:ext cx="1520065" cy="1551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Прямоугольник 17"/>
              <p:cNvSpPr/>
              <p:nvPr/>
            </p:nvSpPr>
            <p:spPr>
              <a:xfrm>
                <a:off x="1638503" y="1548659"/>
                <a:ext cx="5287209" cy="4616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ln>
                      <a:solidFill>
                        <a:schemeClr val="bg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ПРОИЗВОДСТВО ПИЩЕВЫХ ПРОДУКТОВ:</a:t>
                </a: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292461" y="3520113"/>
                <a:ext cx="1259049" cy="9383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ООО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«</a:t>
                </a:r>
                <a:r>
                  <a:rPr lang="ru-RU" sz="1500" dirty="0" err="1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МакПром</a:t>
                </a: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»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</a:rPr>
                  <a:t>14,3 %</a:t>
                </a:r>
                <a:endParaRPr lang="ru-RU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872226" y="3520113"/>
                <a:ext cx="2578432" cy="9383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АО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«</a:t>
                </a:r>
                <a:r>
                  <a:rPr lang="ru-RU" sz="1500" dirty="0" err="1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Балкомхлебопродукт</a:t>
                </a: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»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</a:rPr>
                  <a:t>27,6 %</a:t>
                </a:r>
                <a:endParaRPr lang="ru-RU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5349046" y="3437554"/>
                <a:ext cx="2351391" cy="12002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ООО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 «</a:t>
                </a:r>
                <a:r>
                  <a:rPr lang="ru-RU" sz="1500" dirty="0" err="1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Балашовский</a:t>
                </a:r>
                <a:r>
                  <a:rPr lang="ru-RU" sz="15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 сахарный комбинат»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</a:rPr>
                  <a:t>1 %</a:t>
                </a:r>
                <a:endParaRPr lang="ru-RU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760579" y="1224338"/>
                <a:ext cx="7043058" cy="3430961"/>
              </a:xfrm>
              <a:prstGeom prst="round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39" name="Прямоугольник 38"/>
            <p:cNvSpPr/>
            <p:nvPr/>
          </p:nvSpPr>
          <p:spPr>
            <a:xfrm>
              <a:off x="7885344" y="4499092"/>
              <a:ext cx="777975" cy="404857"/>
            </a:xfrm>
            <a:custGeom>
              <a:avLst/>
              <a:gdLst>
                <a:gd name="connsiteX0" fmla="*/ 0 w 698244"/>
                <a:gd name="connsiteY0" fmla="*/ 0 h 325270"/>
                <a:gd name="connsiteX1" fmla="*/ 698244 w 698244"/>
                <a:gd name="connsiteY1" fmla="*/ 0 h 325270"/>
                <a:gd name="connsiteX2" fmla="*/ 698244 w 698244"/>
                <a:gd name="connsiteY2" fmla="*/ 325270 h 325270"/>
                <a:gd name="connsiteX3" fmla="*/ 0 w 698244"/>
                <a:gd name="connsiteY3" fmla="*/ 325270 h 325270"/>
                <a:gd name="connsiteX4" fmla="*/ 0 w 698244"/>
                <a:gd name="connsiteY4" fmla="*/ 0 h 325270"/>
                <a:gd name="connsiteX0" fmla="*/ 0 w 804262"/>
                <a:gd name="connsiteY0" fmla="*/ 0 h 365026"/>
                <a:gd name="connsiteX1" fmla="*/ 698244 w 804262"/>
                <a:gd name="connsiteY1" fmla="*/ 0 h 365026"/>
                <a:gd name="connsiteX2" fmla="*/ 804262 w 804262"/>
                <a:gd name="connsiteY2" fmla="*/ 365026 h 365026"/>
                <a:gd name="connsiteX3" fmla="*/ 0 w 804262"/>
                <a:gd name="connsiteY3" fmla="*/ 325270 h 365026"/>
                <a:gd name="connsiteX4" fmla="*/ 0 w 804262"/>
                <a:gd name="connsiteY4" fmla="*/ 0 h 365026"/>
                <a:gd name="connsiteX0" fmla="*/ 106018 w 804262"/>
                <a:gd name="connsiteY0" fmla="*/ 13252 h 365026"/>
                <a:gd name="connsiteX1" fmla="*/ 698244 w 804262"/>
                <a:gd name="connsiteY1" fmla="*/ 0 h 365026"/>
                <a:gd name="connsiteX2" fmla="*/ 804262 w 804262"/>
                <a:gd name="connsiteY2" fmla="*/ 365026 h 365026"/>
                <a:gd name="connsiteX3" fmla="*/ 0 w 804262"/>
                <a:gd name="connsiteY3" fmla="*/ 325270 h 365026"/>
                <a:gd name="connsiteX4" fmla="*/ 106018 w 804262"/>
                <a:gd name="connsiteY4" fmla="*/ 13252 h 365026"/>
                <a:gd name="connsiteX0" fmla="*/ 26505 w 724749"/>
                <a:gd name="connsiteY0" fmla="*/ 13252 h 365026"/>
                <a:gd name="connsiteX1" fmla="*/ 618731 w 724749"/>
                <a:gd name="connsiteY1" fmla="*/ 0 h 365026"/>
                <a:gd name="connsiteX2" fmla="*/ 724749 w 724749"/>
                <a:gd name="connsiteY2" fmla="*/ 365026 h 365026"/>
                <a:gd name="connsiteX3" fmla="*/ 0 w 724749"/>
                <a:gd name="connsiteY3" fmla="*/ 351774 h 365026"/>
                <a:gd name="connsiteX4" fmla="*/ 26505 w 724749"/>
                <a:gd name="connsiteY4" fmla="*/ 13252 h 365026"/>
                <a:gd name="connsiteX0" fmla="*/ 66261 w 764505"/>
                <a:gd name="connsiteY0" fmla="*/ 13252 h 404782"/>
                <a:gd name="connsiteX1" fmla="*/ 658487 w 764505"/>
                <a:gd name="connsiteY1" fmla="*/ 0 h 404782"/>
                <a:gd name="connsiteX2" fmla="*/ 764505 w 764505"/>
                <a:gd name="connsiteY2" fmla="*/ 365026 h 404782"/>
                <a:gd name="connsiteX3" fmla="*/ 0 w 764505"/>
                <a:gd name="connsiteY3" fmla="*/ 404782 h 404782"/>
                <a:gd name="connsiteX4" fmla="*/ 66261 w 764505"/>
                <a:gd name="connsiteY4" fmla="*/ 13252 h 404782"/>
                <a:gd name="connsiteX0" fmla="*/ 0 w 777757"/>
                <a:gd name="connsiteY0" fmla="*/ 0 h 404782"/>
                <a:gd name="connsiteX1" fmla="*/ 671739 w 777757"/>
                <a:gd name="connsiteY1" fmla="*/ 0 h 404782"/>
                <a:gd name="connsiteX2" fmla="*/ 777757 w 777757"/>
                <a:gd name="connsiteY2" fmla="*/ 365026 h 404782"/>
                <a:gd name="connsiteX3" fmla="*/ 13252 w 777757"/>
                <a:gd name="connsiteY3" fmla="*/ 404782 h 404782"/>
                <a:gd name="connsiteX4" fmla="*/ 0 w 777757"/>
                <a:gd name="connsiteY4" fmla="*/ 0 h 40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757" h="404782">
                  <a:moveTo>
                    <a:pt x="0" y="0"/>
                  </a:moveTo>
                  <a:lnTo>
                    <a:pt x="671739" y="0"/>
                  </a:lnTo>
                  <a:lnTo>
                    <a:pt x="777757" y="365026"/>
                  </a:lnTo>
                  <a:lnTo>
                    <a:pt x="13252" y="4047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7859940" y="4460988"/>
              <a:ext cx="803379" cy="400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сахар</a:t>
              </a:r>
            </a:p>
          </p:txBody>
        </p:sp>
      </p:grpSp>
      <p:pic>
        <p:nvPicPr>
          <p:cNvPr id="29" name="Рисунок 13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4973638"/>
            <a:ext cx="12192000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81E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2350" y="865188"/>
            <a:ext cx="10147300" cy="578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4870450" y="29289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0245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17" b="7533"/>
          <a:stretch>
            <a:fillRect/>
          </a:stretch>
        </p:blipFill>
        <p:spPr bwMode="auto">
          <a:xfrm>
            <a:off x="222250" y="0"/>
            <a:ext cx="687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776896"/>
              </p:ext>
            </p:extLst>
          </p:nvPr>
        </p:nvGraphicFramePr>
        <p:xfrm>
          <a:off x="909638" y="865188"/>
          <a:ext cx="10147300" cy="6511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153478" y="147986"/>
            <a:ext cx="7885043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Объем инвестиций в основной капитал </a:t>
            </a:r>
            <a:endParaRPr lang="ru-RU" sz="320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826 </a:t>
            </a:r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млн. рублей</a:t>
            </a:r>
          </a:p>
        </p:txBody>
      </p:sp>
      <p:pic>
        <p:nvPicPr>
          <p:cNvPr id="12" name="Рисунок 1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363" y="5886450"/>
            <a:ext cx="7969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  <a:effectLst/>
      </a:spPr>
      <a:bodyPr wrap="square">
        <a:spAutoFit/>
      </a:bodyPr>
      <a:lstStyle>
        <a:defPPr algn="ctr">
          <a:spcBef>
            <a:spcPct val="50000"/>
          </a:spcBef>
          <a:defRPr sz="3200" dirty="0">
            <a:solidFill>
              <a:srgbClr val="5DBCBA"/>
            </a:solidFill>
            <a:latin typeface="Impact" panose="020B080603090205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3884</TotalTime>
  <Words>2195</Words>
  <Application>Microsoft Office PowerPoint</Application>
  <PresentationFormat>Широкоэкранный</PresentationFormat>
  <Paragraphs>498</Paragraphs>
  <Slides>75</Slides>
  <Notes>42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75</vt:i4>
      </vt:variant>
    </vt:vector>
  </HeadingPairs>
  <TitlesOfParts>
    <vt:vector size="88" baseType="lpstr">
      <vt:lpstr>Aharoni</vt:lpstr>
      <vt:lpstr>Andalus</vt:lpstr>
      <vt:lpstr>Arial</vt:lpstr>
      <vt:lpstr>Calibri</vt:lpstr>
      <vt:lpstr>Calibri Light</vt:lpstr>
      <vt:lpstr>Estrangelo Edessa</vt:lpstr>
      <vt:lpstr>Impact</vt:lpstr>
      <vt:lpstr>Tahoma</vt:lpstr>
      <vt:lpstr>Times New Roman</vt:lpstr>
      <vt:lpstr>Wingdings</vt:lpstr>
      <vt:lpstr>Тема Office</vt:lpstr>
      <vt:lpstr>Диаграмма Microsoft Excel</vt:lpstr>
      <vt:lpstr>Диаграмма</vt:lpstr>
      <vt:lpstr>Презентация PowerPoint</vt:lpstr>
      <vt:lpstr>ИТОГИ</vt:lpstr>
      <vt:lpstr>Национальные проекты Саратовская область</vt:lpstr>
      <vt:lpstr>Презентация PowerPoint</vt:lpstr>
      <vt:lpstr>Презентация PowerPoint</vt:lpstr>
      <vt:lpstr>Презентация PowerPoint</vt:lpstr>
      <vt:lpstr>Индекс промышленного производства в процентах</vt:lpstr>
      <vt:lpstr>Презентация PowerPoint</vt:lpstr>
      <vt:lpstr>Презентация PowerPoint</vt:lpstr>
      <vt:lpstr>Производство синтетических тканей  ООО «Балтекс»</vt:lpstr>
      <vt:lpstr>Строительство комплекса объектов  ОАО «Балашовская хлебная база»  </vt:lpstr>
      <vt:lpstr>Проект по приобретению свеклоуборочной техники ООО  «БКХП-Репное»    Срок реализации проекта – 2018 г. Объем инвестиций – 24 млн. руб.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занятости трудоспособного населения</vt:lpstr>
      <vt:lpstr>Уровень заработной платы</vt:lpstr>
      <vt:lpstr>Результаты работы  по снижению неформальной занятости</vt:lpstr>
      <vt:lpstr>Презентация PowerPoint</vt:lpstr>
      <vt:lpstr>Объем валового производства продукции сельского хозяйства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Налоговые поступления во все уровни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Дорожное хозяйство</vt:lpstr>
      <vt:lpstr>Презентация PowerPoint</vt:lpstr>
      <vt:lpstr>Презентация PowerPoint</vt:lpstr>
      <vt:lpstr>Презентация PowerPoint</vt:lpstr>
      <vt:lpstr>Формирование комфортной городской среды</vt:lpstr>
      <vt:lpstr>Формирование комфортной городской среды</vt:lpstr>
      <vt:lpstr>Уличное освещение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</dc:title>
  <dc:creator>ИТО</dc:creator>
  <cp:lastModifiedBy>ITO3</cp:lastModifiedBy>
  <cp:revision>883</cp:revision>
  <cp:lastPrinted>2019-03-01T10:52:04Z</cp:lastPrinted>
  <dcterms:created xsi:type="dcterms:W3CDTF">2019-02-28T06:54:07Z</dcterms:created>
  <dcterms:modified xsi:type="dcterms:W3CDTF">2019-03-21T05:20:02Z</dcterms:modified>
</cp:coreProperties>
</file>